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4" r:id="rId2"/>
    <p:sldId id="307" r:id="rId3"/>
    <p:sldId id="308" r:id="rId4"/>
    <p:sldId id="329" r:id="rId5"/>
    <p:sldId id="322" r:id="rId6"/>
    <p:sldId id="323" r:id="rId7"/>
    <p:sldId id="309" r:id="rId8"/>
    <p:sldId id="324" r:id="rId9"/>
    <p:sldId id="276" r:id="rId10"/>
    <p:sldId id="319" r:id="rId11"/>
    <p:sldId id="325" r:id="rId12"/>
    <p:sldId id="328" r:id="rId13"/>
    <p:sldId id="327" r:id="rId14"/>
    <p:sldId id="326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U6X9AKti25pMmKW/Z4k5g==" hashData="VSuSAyZmS5Ct2hDeAKjoddfdJTuxAelBJMsDVeq1kZr0Bfo1wj4yc7D8MB0IOMiCekdlaPzaHZMFYMQ8QNfCl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FC22"/>
    <a:srgbClr val="B1DA97"/>
    <a:srgbClr val="F93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 autoAdjust="0"/>
    <p:restoredTop sz="91946" autoAdjust="0"/>
  </p:normalViewPr>
  <p:slideViewPr>
    <p:cSldViewPr snapToGrid="0">
      <p:cViewPr varScale="1">
        <p:scale>
          <a:sx n="71" d="100"/>
          <a:sy n="71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FD479-5F73-4EAF-83AE-CDAFBB23D92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CCA5F-1528-4318-A358-FE3A4B62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68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921C7-52BC-4D63-AE8D-5E8B9AAF960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8E6D5-A99C-4BAB-9AC5-0977AF44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92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gg</a:t>
            </a:r>
          </a:p>
        </p:txBody>
      </p:sp>
    </p:spTree>
    <p:extLst>
      <p:ext uri="{BB962C8B-B14F-4D97-AF65-F5344CB8AC3E}">
        <p14:creationId xmlns:p14="http://schemas.microsoft.com/office/powerpoint/2010/main" val="81883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7BF0-60DF-4943-B46D-54BF9B9C4714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A683-F263-42EF-861F-960C6174D74B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65078-5AA7-44AA-BAB3-3C48D143BE0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04AC-2012-4A19-8E37-835FE4BC0F6E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3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2F51-6F8A-4686-914C-CA1FCD7342A7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B414-3839-4D4E-B5F3-10830493A03E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0920-1D4D-43EC-9DE6-4F0907423C54}" type="datetime1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5AF1B-FF67-4ECD-86EA-53671497A931}" type="datetime1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8578-A1FB-4D57-91EF-B4E098AA8FF3}" type="datetime1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E66A-4D50-4FC4-A033-E08A276E0B65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DB3-FF3F-4B0E-B8A4-15582305152E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1A7CC-0942-44CB-837D-7DF595FD3D9C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Prepared by Er. Bibek Magar ( bibek.magar@thc.tu.edu.np)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1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Threaded Fasteners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274" y="4784586"/>
            <a:ext cx="6170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Prepared by:</a:t>
            </a:r>
          </a:p>
          <a:p>
            <a:pPr algn="ctr"/>
            <a:r>
              <a:rPr lang="en-US" i="1" dirty="0" err="1"/>
              <a:t>Er</a:t>
            </a:r>
            <a:r>
              <a:rPr lang="en-US" i="1" dirty="0"/>
              <a:t>. Bibek </a:t>
            </a:r>
            <a:r>
              <a:rPr lang="en-US" i="1" dirty="0" err="1"/>
              <a:t>Magar</a:t>
            </a:r>
            <a:endParaRPr lang="en-US" i="1" dirty="0"/>
          </a:p>
          <a:p>
            <a:pPr algn="ctr"/>
            <a:r>
              <a:rPr lang="en-US" i="1" dirty="0"/>
              <a:t>BE in Automobile Engineering</a:t>
            </a:r>
          </a:p>
          <a:p>
            <a:pPr algn="ctr"/>
            <a:r>
              <a:rPr lang="en-US" i="1" dirty="0"/>
              <a:t>IOE, </a:t>
            </a:r>
            <a:r>
              <a:rPr lang="en-US" i="1" dirty="0" err="1"/>
              <a:t>Thapathali</a:t>
            </a:r>
            <a:r>
              <a:rPr lang="en-US" i="1" dirty="0"/>
              <a:t> Campus</a:t>
            </a:r>
          </a:p>
          <a:p>
            <a:pPr algn="ctr"/>
            <a:r>
              <a:rPr lang="en-US" i="1" dirty="0"/>
              <a:t>bibek.magar@thc.tu.edu.np</a:t>
            </a:r>
          </a:p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0" y="1758913"/>
            <a:ext cx="5686220" cy="28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967" y="268096"/>
            <a:ext cx="118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Q1) Make the conventional three views of Hex M16 ×3 × 40/60 </a:t>
            </a: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600575" y="879475"/>
            <a:ext cx="1436688" cy="1439863"/>
          </a:xfrm>
          <a:custGeom>
            <a:avLst/>
            <a:gdLst>
              <a:gd name="T0" fmla="*/ 1809 w 1810"/>
              <a:gd name="T1" fmla="*/ 850 h 1813"/>
              <a:gd name="T2" fmla="*/ 1795 w 1810"/>
              <a:gd name="T3" fmla="*/ 740 h 1813"/>
              <a:gd name="T4" fmla="*/ 1767 w 1810"/>
              <a:gd name="T5" fmla="*/ 633 h 1813"/>
              <a:gd name="T6" fmla="*/ 1727 w 1810"/>
              <a:gd name="T7" fmla="*/ 528 h 1813"/>
              <a:gd name="T8" fmla="*/ 1675 w 1810"/>
              <a:gd name="T9" fmla="*/ 430 h 1813"/>
              <a:gd name="T10" fmla="*/ 1610 w 1810"/>
              <a:gd name="T11" fmla="*/ 338 h 1813"/>
              <a:gd name="T12" fmla="*/ 1535 w 1810"/>
              <a:gd name="T13" fmla="*/ 257 h 1813"/>
              <a:gd name="T14" fmla="*/ 1450 w 1810"/>
              <a:gd name="T15" fmla="*/ 184 h 1813"/>
              <a:gd name="T16" fmla="*/ 1358 w 1810"/>
              <a:gd name="T17" fmla="*/ 122 h 1813"/>
              <a:gd name="T18" fmla="*/ 1258 w 1810"/>
              <a:gd name="T19" fmla="*/ 72 h 1813"/>
              <a:gd name="T20" fmla="*/ 1153 w 1810"/>
              <a:gd name="T21" fmla="*/ 35 h 1813"/>
              <a:gd name="T22" fmla="*/ 1044 w 1810"/>
              <a:gd name="T23" fmla="*/ 11 h 1813"/>
              <a:gd name="T24" fmla="*/ 933 w 1810"/>
              <a:gd name="T25" fmla="*/ 0 h 1813"/>
              <a:gd name="T26" fmla="*/ 821 w 1810"/>
              <a:gd name="T27" fmla="*/ 5 h 1813"/>
              <a:gd name="T28" fmla="*/ 711 w 1810"/>
              <a:gd name="T29" fmla="*/ 21 h 1813"/>
              <a:gd name="T30" fmla="*/ 605 w 1810"/>
              <a:gd name="T31" fmla="*/ 51 h 1813"/>
              <a:gd name="T32" fmla="*/ 501 w 1810"/>
              <a:gd name="T33" fmla="*/ 95 h 1813"/>
              <a:gd name="T34" fmla="*/ 405 w 1810"/>
              <a:gd name="T35" fmla="*/ 151 h 1813"/>
              <a:gd name="T36" fmla="*/ 317 w 1810"/>
              <a:gd name="T37" fmla="*/ 218 h 1813"/>
              <a:gd name="T38" fmla="*/ 236 w 1810"/>
              <a:gd name="T39" fmla="*/ 297 h 1813"/>
              <a:gd name="T40" fmla="*/ 167 w 1810"/>
              <a:gd name="T41" fmla="*/ 383 h 1813"/>
              <a:gd name="T42" fmla="*/ 107 w 1810"/>
              <a:gd name="T43" fmla="*/ 478 h 1813"/>
              <a:gd name="T44" fmla="*/ 61 w 1810"/>
              <a:gd name="T45" fmla="*/ 579 h 1813"/>
              <a:gd name="T46" fmla="*/ 28 w 1810"/>
              <a:gd name="T47" fmla="*/ 686 h 1813"/>
              <a:gd name="T48" fmla="*/ 7 w 1810"/>
              <a:gd name="T49" fmla="*/ 795 h 1813"/>
              <a:gd name="T50" fmla="*/ 0 w 1810"/>
              <a:gd name="T51" fmla="*/ 907 h 1813"/>
              <a:gd name="T52" fmla="*/ 7 w 1810"/>
              <a:gd name="T53" fmla="*/ 1018 h 1813"/>
              <a:gd name="T54" fmla="*/ 28 w 1810"/>
              <a:gd name="T55" fmla="*/ 1127 h 1813"/>
              <a:gd name="T56" fmla="*/ 61 w 1810"/>
              <a:gd name="T57" fmla="*/ 1235 h 1813"/>
              <a:gd name="T58" fmla="*/ 107 w 1810"/>
              <a:gd name="T59" fmla="*/ 1335 h 1813"/>
              <a:gd name="T60" fmla="*/ 167 w 1810"/>
              <a:gd name="T61" fmla="*/ 1430 h 1813"/>
              <a:gd name="T62" fmla="*/ 236 w 1810"/>
              <a:gd name="T63" fmla="*/ 1517 h 1813"/>
              <a:gd name="T64" fmla="*/ 317 w 1810"/>
              <a:gd name="T65" fmla="*/ 1596 h 1813"/>
              <a:gd name="T66" fmla="*/ 405 w 1810"/>
              <a:gd name="T67" fmla="*/ 1663 h 1813"/>
              <a:gd name="T68" fmla="*/ 501 w 1810"/>
              <a:gd name="T69" fmla="*/ 1718 h 1813"/>
              <a:gd name="T70" fmla="*/ 605 w 1810"/>
              <a:gd name="T71" fmla="*/ 1762 h 1813"/>
              <a:gd name="T72" fmla="*/ 711 w 1810"/>
              <a:gd name="T73" fmla="*/ 1792 h 1813"/>
              <a:gd name="T74" fmla="*/ 821 w 1810"/>
              <a:gd name="T75" fmla="*/ 1809 h 1813"/>
              <a:gd name="T76" fmla="*/ 933 w 1810"/>
              <a:gd name="T77" fmla="*/ 1813 h 1813"/>
              <a:gd name="T78" fmla="*/ 1044 w 1810"/>
              <a:gd name="T79" fmla="*/ 1802 h 1813"/>
              <a:gd name="T80" fmla="*/ 1153 w 1810"/>
              <a:gd name="T81" fmla="*/ 1779 h 1813"/>
              <a:gd name="T82" fmla="*/ 1258 w 1810"/>
              <a:gd name="T83" fmla="*/ 1742 h 1813"/>
              <a:gd name="T84" fmla="*/ 1358 w 1810"/>
              <a:gd name="T85" fmla="*/ 1692 h 1813"/>
              <a:gd name="T86" fmla="*/ 1450 w 1810"/>
              <a:gd name="T87" fmla="*/ 1630 h 1813"/>
              <a:gd name="T88" fmla="*/ 1535 w 1810"/>
              <a:gd name="T89" fmla="*/ 1557 h 1813"/>
              <a:gd name="T90" fmla="*/ 1610 w 1810"/>
              <a:gd name="T91" fmla="*/ 1476 h 1813"/>
              <a:gd name="T92" fmla="*/ 1675 w 1810"/>
              <a:gd name="T93" fmla="*/ 1383 h 1813"/>
              <a:gd name="T94" fmla="*/ 1727 w 1810"/>
              <a:gd name="T95" fmla="*/ 1286 h 1813"/>
              <a:gd name="T96" fmla="*/ 1767 w 1810"/>
              <a:gd name="T97" fmla="*/ 1181 h 1813"/>
              <a:gd name="T98" fmla="*/ 1795 w 1810"/>
              <a:gd name="T99" fmla="*/ 1073 h 1813"/>
              <a:gd name="T100" fmla="*/ 1809 w 1810"/>
              <a:gd name="T101" fmla="*/ 963 h 1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10" h="1813">
                <a:moveTo>
                  <a:pt x="1810" y="907"/>
                </a:moveTo>
                <a:lnTo>
                  <a:pt x="1809" y="850"/>
                </a:lnTo>
                <a:lnTo>
                  <a:pt x="1803" y="795"/>
                </a:lnTo>
                <a:lnTo>
                  <a:pt x="1795" y="740"/>
                </a:lnTo>
                <a:lnTo>
                  <a:pt x="1782" y="686"/>
                </a:lnTo>
                <a:lnTo>
                  <a:pt x="1767" y="633"/>
                </a:lnTo>
                <a:lnTo>
                  <a:pt x="1749" y="579"/>
                </a:lnTo>
                <a:lnTo>
                  <a:pt x="1727" y="528"/>
                </a:lnTo>
                <a:lnTo>
                  <a:pt x="1703" y="478"/>
                </a:lnTo>
                <a:lnTo>
                  <a:pt x="1675" y="430"/>
                </a:lnTo>
                <a:lnTo>
                  <a:pt x="1643" y="383"/>
                </a:lnTo>
                <a:lnTo>
                  <a:pt x="1610" y="338"/>
                </a:lnTo>
                <a:lnTo>
                  <a:pt x="1574" y="297"/>
                </a:lnTo>
                <a:lnTo>
                  <a:pt x="1535" y="257"/>
                </a:lnTo>
                <a:lnTo>
                  <a:pt x="1493" y="218"/>
                </a:lnTo>
                <a:lnTo>
                  <a:pt x="1450" y="184"/>
                </a:lnTo>
                <a:lnTo>
                  <a:pt x="1405" y="151"/>
                </a:lnTo>
                <a:lnTo>
                  <a:pt x="1358" y="122"/>
                </a:lnTo>
                <a:lnTo>
                  <a:pt x="1309" y="95"/>
                </a:lnTo>
                <a:lnTo>
                  <a:pt x="1258" y="72"/>
                </a:lnTo>
                <a:lnTo>
                  <a:pt x="1205" y="51"/>
                </a:lnTo>
                <a:lnTo>
                  <a:pt x="1153" y="35"/>
                </a:lnTo>
                <a:lnTo>
                  <a:pt x="1099" y="21"/>
                </a:lnTo>
                <a:lnTo>
                  <a:pt x="1044" y="11"/>
                </a:lnTo>
                <a:lnTo>
                  <a:pt x="989" y="5"/>
                </a:lnTo>
                <a:lnTo>
                  <a:pt x="933" y="0"/>
                </a:lnTo>
                <a:lnTo>
                  <a:pt x="877" y="0"/>
                </a:lnTo>
                <a:lnTo>
                  <a:pt x="821" y="5"/>
                </a:lnTo>
                <a:lnTo>
                  <a:pt x="766" y="11"/>
                </a:lnTo>
                <a:lnTo>
                  <a:pt x="711" y="21"/>
                </a:lnTo>
                <a:lnTo>
                  <a:pt x="657" y="35"/>
                </a:lnTo>
                <a:lnTo>
                  <a:pt x="605" y="51"/>
                </a:lnTo>
                <a:lnTo>
                  <a:pt x="552" y="72"/>
                </a:lnTo>
                <a:lnTo>
                  <a:pt x="501" y="95"/>
                </a:lnTo>
                <a:lnTo>
                  <a:pt x="453" y="122"/>
                </a:lnTo>
                <a:lnTo>
                  <a:pt x="405" y="151"/>
                </a:lnTo>
                <a:lnTo>
                  <a:pt x="359" y="184"/>
                </a:lnTo>
                <a:lnTo>
                  <a:pt x="317" y="218"/>
                </a:lnTo>
                <a:lnTo>
                  <a:pt x="275" y="257"/>
                </a:lnTo>
                <a:lnTo>
                  <a:pt x="236" y="297"/>
                </a:lnTo>
                <a:lnTo>
                  <a:pt x="200" y="338"/>
                </a:lnTo>
                <a:lnTo>
                  <a:pt x="167" y="383"/>
                </a:lnTo>
                <a:lnTo>
                  <a:pt x="135" y="430"/>
                </a:lnTo>
                <a:lnTo>
                  <a:pt x="107" y="478"/>
                </a:lnTo>
                <a:lnTo>
                  <a:pt x="83" y="528"/>
                </a:lnTo>
                <a:lnTo>
                  <a:pt x="61" y="579"/>
                </a:lnTo>
                <a:lnTo>
                  <a:pt x="43" y="633"/>
                </a:lnTo>
                <a:lnTo>
                  <a:pt x="28" y="686"/>
                </a:lnTo>
                <a:lnTo>
                  <a:pt x="15" y="740"/>
                </a:lnTo>
                <a:lnTo>
                  <a:pt x="7" y="795"/>
                </a:lnTo>
                <a:lnTo>
                  <a:pt x="1" y="850"/>
                </a:lnTo>
                <a:lnTo>
                  <a:pt x="0" y="907"/>
                </a:lnTo>
                <a:lnTo>
                  <a:pt x="1" y="963"/>
                </a:lnTo>
                <a:lnTo>
                  <a:pt x="7" y="1018"/>
                </a:lnTo>
                <a:lnTo>
                  <a:pt x="15" y="1073"/>
                </a:lnTo>
                <a:lnTo>
                  <a:pt x="28" y="1127"/>
                </a:lnTo>
                <a:lnTo>
                  <a:pt x="43" y="1181"/>
                </a:lnTo>
                <a:lnTo>
                  <a:pt x="61" y="1235"/>
                </a:lnTo>
                <a:lnTo>
                  <a:pt x="83" y="1286"/>
                </a:lnTo>
                <a:lnTo>
                  <a:pt x="107" y="1335"/>
                </a:lnTo>
                <a:lnTo>
                  <a:pt x="135" y="1383"/>
                </a:lnTo>
                <a:lnTo>
                  <a:pt x="167" y="1430"/>
                </a:lnTo>
                <a:lnTo>
                  <a:pt x="200" y="1476"/>
                </a:lnTo>
                <a:lnTo>
                  <a:pt x="236" y="1517"/>
                </a:lnTo>
                <a:lnTo>
                  <a:pt x="275" y="1557"/>
                </a:lnTo>
                <a:lnTo>
                  <a:pt x="317" y="1596"/>
                </a:lnTo>
                <a:lnTo>
                  <a:pt x="359" y="1630"/>
                </a:lnTo>
                <a:lnTo>
                  <a:pt x="405" y="1663"/>
                </a:lnTo>
                <a:lnTo>
                  <a:pt x="453" y="1692"/>
                </a:lnTo>
                <a:lnTo>
                  <a:pt x="501" y="1718"/>
                </a:lnTo>
                <a:lnTo>
                  <a:pt x="552" y="1742"/>
                </a:lnTo>
                <a:lnTo>
                  <a:pt x="605" y="1762"/>
                </a:lnTo>
                <a:lnTo>
                  <a:pt x="657" y="1779"/>
                </a:lnTo>
                <a:lnTo>
                  <a:pt x="711" y="1792"/>
                </a:lnTo>
                <a:lnTo>
                  <a:pt x="766" y="1802"/>
                </a:lnTo>
                <a:lnTo>
                  <a:pt x="821" y="1809"/>
                </a:lnTo>
                <a:lnTo>
                  <a:pt x="877" y="1813"/>
                </a:lnTo>
                <a:lnTo>
                  <a:pt x="933" y="1813"/>
                </a:lnTo>
                <a:lnTo>
                  <a:pt x="989" y="1809"/>
                </a:lnTo>
                <a:lnTo>
                  <a:pt x="1044" y="1802"/>
                </a:lnTo>
                <a:lnTo>
                  <a:pt x="1099" y="1792"/>
                </a:lnTo>
                <a:lnTo>
                  <a:pt x="1153" y="1779"/>
                </a:lnTo>
                <a:lnTo>
                  <a:pt x="1205" y="1762"/>
                </a:lnTo>
                <a:lnTo>
                  <a:pt x="1258" y="1742"/>
                </a:lnTo>
                <a:lnTo>
                  <a:pt x="1309" y="1718"/>
                </a:lnTo>
                <a:lnTo>
                  <a:pt x="1358" y="1692"/>
                </a:lnTo>
                <a:lnTo>
                  <a:pt x="1405" y="1663"/>
                </a:lnTo>
                <a:lnTo>
                  <a:pt x="1450" y="1630"/>
                </a:lnTo>
                <a:lnTo>
                  <a:pt x="1493" y="1596"/>
                </a:lnTo>
                <a:lnTo>
                  <a:pt x="1535" y="1557"/>
                </a:lnTo>
                <a:lnTo>
                  <a:pt x="1574" y="1517"/>
                </a:lnTo>
                <a:lnTo>
                  <a:pt x="1610" y="1476"/>
                </a:lnTo>
                <a:lnTo>
                  <a:pt x="1643" y="1430"/>
                </a:lnTo>
                <a:lnTo>
                  <a:pt x="1675" y="1383"/>
                </a:lnTo>
                <a:lnTo>
                  <a:pt x="1703" y="1335"/>
                </a:lnTo>
                <a:lnTo>
                  <a:pt x="1727" y="1286"/>
                </a:lnTo>
                <a:lnTo>
                  <a:pt x="1749" y="1235"/>
                </a:lnTo>
                <a:lnTo>
                  <a:pt x="1767" y="1181"/>
                </a:lnTo>
                <a:lnTo>
                  <a:pt x="1782" y="1127"/>
                </a:lnTo>
                <a:lnTo>
                  <a:pt x="1795" y="1073"/>
                </a:lnTo>
                <a:lnTo>
                  <a:pt x="1803" y="1018"/>
                </a:lnTo>
                <a:lnTo>
                  <a:pt x="1809" y="963"/>
                </a:lnTo>
                <a:lnTo>
                  <a:pt x="1810" y="907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5318125" y="646113"/>
            <a:ext cx="0" cy="217487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6486525" y="646113"/>
            <a:ext cx="0" cy="6121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338638" y="1598613"/>
            <a:ext cx="18430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792663" y="906463"/>
            <a:ext cx="307975" cy="179388"/>
          </a:xfrm>
          <a:custGeom>
            <a:avLst/>
            <a:gdLst>
              <a:gd name="T0" fmla="*/ 389 w 389"/>
              <a:gd name="T1" fmla="*/ 225 h 225"/>
              <a:gd name="T2" fmla="*/ 348 w 389"/>
              <a:gd name="T3" fmla="*/ 187 h 225"/>
              <a:gd name="T4" fmla="*/ 303 w 389"/>
              <a:gd name="T5" fmla="*/ 151 h 225"/>
              <a:gd name="T6" fmla="*/ 257 w 389"/>
              <a:gd name="T7" fmla="*/ 118 h 225"/>
              <a:gd name="T8" fmla="*/ 210 w 389"/>
              <a:gd name="T9" fmla="*/ 88 h 225"/>
              <a:gd name="T10" fmla="*/ 159 w 389"/>
              <a:gd name="T11" fmla="*/ 61 h 225"/>
              <a:gd name="T12" fmla="*/ 108 w 389"/>
              <a:gd name="T13" fmla="*/ 37 h 225"/>
              <a:gd name="T14" fmla="*/ 54 w 389"/>
              <a:gd name="T15" fmla="*/ 17 h 225"/>
              <a:gd name="T16" fmla="*/ 0 w 389"/>
              <a:gd name="T17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9" h="225">
                <a:moveTo>
                  <a:pt x="389" y="225"/>
                </a:moveTo>
                <a:lnTo>
                  <a:pt x="348" y="187"/>
                </a:lnTo>
                <a:lnTo>
                  <a:pt x="303" y="151"/>
                </a:lnTo>
                <a:lnTo>
                  <a:pt x="257" y="118"/>
                </a:lnTo>
                <a:lnTo>
                  <a:pt x="210" y="88"/>
                </a:lnTo>
                <a:lnTo>
                  <a:pt x="159" y="61"/>
                </a:lnTo>
                <a:lnTo>
                  <a:pt x="108" y="37"/>
                </a:lnTo>
                <a:lnTo>
                  <a:pt x="54" y="1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792663" y="2112963"/>
            <a:ext cx="307975" cy="179388"/>
          </a:xfrm>
          <a:custGeom>
            <a:avLst/>
            <a:gdLst>
              <a:gd name="T0" fmla="*/ 0 w 389"/>
              <a:gd name="T1" fmla="*/ 226 h 226"/>
              <a:gd name="T2" fmla="*/ 54 w 389"/>
              <a:gd name="T3" fmla="*/ 208 h 226"/>
              <a:gd name="T4" fmla="*/ 108 w 389"/>
              <a:gd name="T5" fmla="*/ 189 h 226"/>
              <a:gd name="T6" fmla="*/ 159 w 389"/>
              <a:gd name="T7" fmla="*/ 164 h 226"/>
              <a:gd name="T8" fmla="*/ 210 w 389"/>
              <a:gd name="T9" fmla="*/ 138 h 226"/>
              <a:gd name="T10" fmla="*/ 257 w 389"/>
              <a:gd name="T11" fmla="*/ 108 h 226"/>
              <a:gd name="T12" fmla="*/ 303 w 389"/>
              <a:gd name="T13" fmla="*/ 75 h 226"/>
              <a:gd name="T14" fmla="*/ 348 w 389"/>
              <a:gd name="T15" fmla="*/ 39 h 226"/>
              <a:gd name="T16" fmla="*/ 389 w 389"/>
              <a:gd name="T17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9" h="226">
                <a:moveTo>
                  <a:pt x="0" y="226"/>
                </a:moveTo>
                <a:lnTo>
                  <a:pt x="54" y="208"/>
                </a:lnTo>
                <a:lnTo>
                  <a:pt x="108" y="189"/>
                </a:lnTo>
                <a:lnTo>
                  <a:pt x="159" y="164"/>
                </a:lnTo>
                <a:lnTo>
                  <a:pt x="210" y="138"/>
                </a:lnTo>
                <a:lnTo>
                  <a:pt x="257" y="108"/>
                </a:lnTo>
                <a:lnTo>
                  <a:pt x="303" y="75"/>
                </a:lnTo>
                <a:lnTo>
                  <a:pt x="348" y="39"/>
                </a:lnTo>
                <a:lnTo>
                  <a:pt x="389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535613" y="906463"/>
            <a:ext cx="307975" cy="179388"/>
          </a:xfrm>
          <a:custGeom>
            <a:avLst/>
            <a:gdLst>
              <a:gd name="T0" fmla="*/ 388 w 388"/>
              <a:gd name="T1" fmla="*/ 0 h 225"/>
              <a:gd name="T2" fmla="*/ 334 w 388"/>
              <a:gd name="T3" fmla="*/ 17 h 225"/>
              <a:gd name="T4" fmla="*/ 281 w 388"/>
              <a:gd name="T5" fmla="*/ 37 h 225"/>
              <a:gd name="T6" fmla="*/ 230 w 388"/>
              <a:gd name="T7" fmla="*/ 61 h 225"/>
              <a:gd name="T8" fmla="*/ 180 w 388"/>
              <a:gd name="T9" fmla="*/ 88 h 225"/>
              <a:gd name="T10" fmla="*/ 132 w 388"/>
              <a:gd name="T11" fmla="*/ 118 h 225"/>
              <a:gd name="T12" fmla="*/ 85 w 388"/>
              <a:gd name="T13" fmla="*/ 151 h 225"/>
              <a:gd name="T14" fmla="*/ 41 w 388"/>
              <a:gd name="T15" fmla="*/ 187 h 225"/>
              <a:gd name="T16" fmla="*/ 0 w 388"/>
              <a:gd name="T17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" h="225">
                <a:moveTo>
                  <a:pt x="388" y="0"/>
                </a:moveTo>
                <a:lnTo>
                  <a:pt x="334" y="17"/>
                </a:lnTo>
                <a:lnTo>
                  <a:pt x="281" y="37"/>
                </a:lnTo>
                <a:lnTo>
                  <a:pt x="230" y="61"/>
                </a:lnTo>
                <a:lnTo>
                  <a:pt x="180" y="88"/>
                </a:lnTo>
                <a:lnTo>
                  <a:pt x="132" y="118"/>
                </a:lnTo>
                <a:lnTo>
                  <a:pt x="85" y="151"/>
                </a:lnTo>
                <a:lnTo>
                  <a:pt x="41" y="187"/>
                </a:lnTo>
                <a:lnTo>
                  <a:pt x="0" y="22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535613" y="2112963"/>
            <a:ext cx="307975" cy="179388"/>
          </a:xfrm>
          <a:custGeom>
            <a:avLst/>
            <a:gdLst>
              <a:gd name="T0" fmla="*/ 0 w 388"/>
              <a:gd name="T1" fmla="*/ 0 h 226"/>
              <a:gd name="T2" fmla="*/ 41 w 388"/>
              <a:gd name="T3" fmla="*/ 39 h 226"/>
              <a:gd name="T4" fmla="*/ 85 w 388"/>
              <a:gd name="T5" fmla="*/ 75 h 226"/>
              <a:gd name="T6" fmla="*/ 132 w 388"/>
              <a:gd name="T7" fmla="*/ 108 h 226"/>
              <a:gd name="T8" fmla="*/ 180 w 388"/>
              <a:gd name="T9" fmla="*/ 138 h 226"/>
              <a:gd name="T10" fmla="*/ 230 w 388"/>
              <a:gd name="T11" fmla="*/ 164 h 226"/>
              <a:gd name="T12" fmla="*/ 281 w 388"/>
              <a:gd name="T13" fmla="*/ 189 h 226"/>
              <a:gd name="T14" fmla="*/ 334 w 388"/>
              <a:gd name="T15" fmla="*/ 208 h 226"/>
              <a:gd name="T16" fmla="*/ 388 w 388"/>
              <a:gd name="T17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" h="226">
                <a:moveTo>
                  <a:pt x="0" y="0"/>
                </a:moveTo>
                <a:lnTo>
                  <a:pt x="41" y="39"/>
                </a:lnTo>
                <a:lnTo>
                  <a:pt x="85" y="75"/>
                </a:lnTo>
                <a:lnTo>
                  <a:pt x="132" y="108"/>
                </a:lnTo>
                <a:lnTo>
                  <a:pt x="180" y="138"/>
                </a:lnTo>
                <a:lnTo>
                  <a:pt x="230" y="164"/>
                </a:lnTo>
                <a:lnTo>
                  <a:pt x="281" y="189"/>
                </a:lnTo>
                <a:lnTo>
                  <a:pt x="334" y="208"/>
                </a:lnTo>
                <a:lnTo>
                  <a:pt x="388" y="22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598988" y="976313"/>
            <a:ext cx="360363" cy="622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959350" y="976313"/>
            <a:ext cx="717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676900" y="976313"/>
            <a:ext cx="360363" cy="622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5676900" y="1598613"/>
            <a:ext cx="360363" cy="623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4959350" y="2222500"/>
            <a:ext cx="717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3057525" y="2671763"/>
            <a:ext cx="72151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3057525" y="3121025"/>
            <a:ext cx="7215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 flipV="1">
            <a:off x="4598988" y="1598613"/>
            <a:ext cx="360363" cy="623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6486525" y="554038"/>
            <a:ext cx="2116138" cy="211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4959350" y="2222500"/>
            <a:ext cx="0" cy="43561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6037263" y="1598613"/>
            <a:ext cx="0" cy="2390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4598988" y="1598613"/>
            <a:ext cx="0" cy="24685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4598988" y="3616325"/>
            <a:ext cx="14382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4959350" y="6315075"/>
            <a:ext cx="717550" cy="0"/>
          </a:xfrm>
          <a:prstGeom prst="line">
            <a:avLst/>
          </a:pr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4959350" y="4516438"/>
            <a:ext cx="717550" cy="0"/>
          </a:xfrm>
          <a:prstGeom prst="line">
            <a:avLst/>
          </a:pr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>
            <a:off x="5202238" y="3121025"/>
            <a:ext cx="835025" cy="1449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4598988" y="3121025"/>
            <a:ext cx="835025" cy="1449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5318124" y="2820988"/>
            <a:ext cx="6351" cy="4090352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4959350" y="3122613"/>
            <a:ext cx="717550" cy="58738"/>
          </a:xfrm>
          <a:custGeom>
            <a:avLst/>
            <a:gdLst>
              <a:gd name="T0" fmla="*/ 905 w 905"/>
              <a:gd name="T1" fmla="*/ 74 h 74"/>
              <a:gd name="T2" fmla="*/ 832 w 905"/>
              <a:gd name="T3" fmla="*/ 52 h 74"/>
              <a:gd name="T4" fmla="*/ 757 w 905"/>
              <a:gd name="T5" fmla="*/ 34 h 74"/>
              <a:gd name="T6" fmla="*/ 682 w 905"/>
              <a:gd name="T7" fmla="*/ 19 h 74"/>
              <a:gd name="T8" fmla="*/ 606 w 905"/>
              <a:gd name="T9" fmla="*/ 9 h 74"/>
              <a:gd name="T10" fmla="*/ 529 w 905"/>
              <a:gd name="T11" fmla="*/ 2 h 74"/>
              <a:gd name="T12" fmla="*/ 453 w 905"/>
              <a:gd name="T13" fmla="*/ 0 h 74"/>
              <a:gd name="T14" fmla="*/ 376 w 905"/>
              <a:gd name="T15" fmla="*/ 1 h 74"/>
              <a:gd name="T16" fmla="*/ 300 w 905"/>
              <a:gd name="T17" fmla="*/ 6 h 74"/>
              <a:gd name="T18" fmla="*/ 223 w 905"/>
              <a:gd name="T19" fmla="*/ 16 h 74"/>
              <a:gd name="T20" fmla="*/ 149 w 905"/>
              <a:gd name="T21" fmla="*/ 28 h 74"/>
              <a:gd name="T22" fmla="*/ 73 w 905"/>
              <a:gd name="T23" fmla="*/ 45 h 74"/>
              <a:gd name="T24" fmla="*/ 0 w 905"/>
              <a:gd name="T25" fmla="*/ 6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5" h="74">
                <a:moveTo>
                  <a:pt x="905" y="74"/>
                </a:moveTo>
                <a:lnTo>
                  <a:pt x="832" y="52"/>
                </a:lnTo>
                <a:lnTo>
                  <a:pt x="757" y="34"/>
                </a:lnTo>
                <a:lnTo>
                  <a:pt x="682" y="19"/>
                </a:lnTo>
                <a:lnTo>
                  <a:pt x="606" y="9"/>
                </a:lnTo>
                <a:lnTo>
                  <a:pt x="529" y="2"/>
                </a:lnTo>
                <a:lnTo>
                  <a:pt x="453" y="0"/>
                </a:lnTo>
                <a:lnTo>
                  <a:pt x="376" y="1"/>
                </a:lnTo>
                <a:lnTo>
                  <a:pt x="300" y="6"/>
                </a:lnTo>
                <a:lnTo>
                  <a:pt x="223" y="16"/>
                </a:lnTo>
                <a:lnTo>
                  <a:pt x="149" y="28"/>
                </a:lnTo>
                <a:lnTo>
                  <a:pt x="73" y="45"/>
                </a:lnTo>
                <a:lnTo>
                  <a:pt x="0" y="6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H="1">
            <a:off x="4779963" y="3121025"/>
            <a:ext cx="179388" cy="311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4779963" y="3121025"/>
            <a:ext cx="0" cy="311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4600575" y="3122613"/>
            <a:ext cx="358775" cy="57150"/>
          </a:xfrm>
          <a:custGeom>
            <a:avLst/>
            <a:gdLst>
              <a:gd name="T0" fmla="*/ 452 w 452"/>
              <a:gd name="T1" fmla="*/ 71 h 71"/>
              <a:gd name="T2" fmla="*/ 420 w 452"/>
              <a:gd name="T3" fmla="*/ 52 h 71"/>
              <a:gd name="T4" fmla="*/ 387 w 452"/>
              <a:gd name="T5" fmla="*/ 34 h 71"/>
              <a:gd name="T6" fmla="*/ 353 w 452"/>
              <a:gd name="T7" fmla="*/ 20 h 71"/>
              <a:gd name="T8" fmla="*/ 318 w 452"/>
              <a:gd name="T9" fmla="*/ 11 h 71"/>
              <a:gd name="T10" fmla="*/ 281 w 452"/>
              <a:gd name="T11" fmla="*/ 4 h 71"/>
              <a:gd name="T12" fmla="*/ 244 w 452"/>
              <a:gd name="T13" fmla="*/ 0 h 71"/>
              <a:gd name="T14" fmla="*/ 208 w 452"/>
              <a:gd name="T15" fmla="*/ 0 h 71"/>
              <a:gd name="T16" fmla="*/ 171 w 452"/>
              <a:gd name="T17" fmla="*/ 4 h 71"/>
              <a:gd name="T18" fmla="*/ 134 w 452"/>
              <a:gd name="T19" fmla="*/ 11 h 71"/>
              <a:gd name="T20" fmla="*/ 99 w 452"/>
              <a:gd name="T21" fmla="*/ 20 h 71"/>
              <a:gd name="T22" fmla="*/ 65 w 452"/>
              <a:gd name="T23" fmla="*/ 34 h 71"/>
              <a:gd name="T24" fmla="*/ 32 w 452"/>
              <a:gd name="T25" fmla="*/ 52 h 71"/>
              <a:gd name="T26" fmla="*/ 0 w 452"/>
              <a:gd name="T2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2" h="71">
                <a:moveTo>
                  <a:pt x="452" y="71"/>
                </a:moveTo>
                <a:lnTo>
                  <a:pt x="420" y="52"/>
                </a:lnTo>
                <a:lnTo>
                  <a:pt x="387" y="34"/>
                </a:lnTo>
                <a:lnTo>
                  <a:pt x="353" y="20"/>
                </a:lnTo>
                <a:lnTo>
                  <a:pt x="318" y="11"/>
                </a:lnTo>
                <a:lnTo>
                  <a:pt x="281" y="4"/>
                </a:lnTo>
                <a:lnTo>
                  <a:pt x="244" y="0"/>
                </a:lnTo>
                <a:lnTo>
                  <a:pt x="208" y="0"/>
                </a:lnTo>
                <a:lnTo>
                  <a:pt x="171" y="4"/>
                </a:lnTo>
                <a:lnTo>
                  <a:pt x="134" y="11"/>
                </a:lnTo>
                <a:lnTo>
                  <a:pt x="99" y="20"/>
                </a:lnTo>
                <a:lnTo>
                  <a:pt x="65" y="34"/>
                </a:lnTo>
                <a:lnTo>
                  <a:pt x="32" y="52"/>
                </a:lnTo>
                <a:lnTo>
                  <a:pt x="0" y="71"/>
                </a:lnTo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4779963" y="3432175"/>
            <a:ext cx="1077913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>
            <a:off x="5676900" y="2222500"/>
            <a:ext cx="0" cy="4330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7"/>
          <p:cNvSpPr>
            <a:spLocks/>
          </p:cNvSpPr>
          <p:nvPr/>
        </p:nvSpPr>
        <p:spPr bwMode="auto">
          <a:xfrm>
            <a:off x="5678488" y="3122613"/>
            <a:ext cx="358775" cy="57150"/>
          </a:xfrm>
          <a:custGeom>
            <a:avLst/>
            <a:gdLst>
              <a:gd name="T0" fmla="*/ 452 w 452"/>
              <a:gd name="T1" fmla="*/ 71 h 71"/>
              <a:gd name="T2" fmla="*/ 420 w 452"/>
              <a:gd name="T3" fmla="*/ 52 h 71"/>
              <a:gd name="T4" fmla="*/ 387 w 452"/>
              <a:gd name="T5" fmla="*/ 34 h 71"/>
              <a:gd name="T6" fmla="*/ 353 w 452"/>
              <a:gd name="T7" fmla="*/ 20 h 71"/>
              <a:gd name="T8" fmla="*/ 318 w 452"/>
              <a:gd name="T9" fmla="*/ 11 h 71"/>
              <a:gd name="T10" fmla="*/ 281 w 452"/>
              <a:gd name="T11" fmla="*/ 4 h 71"/>
              <a:gd name="T12" fmla="*/ 244 w 452"/>
              <a:gd name="T13" fmla="*/ 0 h 71"/>
              <a:gd name="T14" fmla="*/ 208 w 452"/>
              <a:gd name="T15" fmla="*/ 0 h 71"/>
              <a:gd name="T16" fmla="*/ 171 w 452"/>
              <a:gd name="T17" fmla="*/ 4 h 71"/>
              <a:gd name="T18" fmla="*/ 134 w 452"/>
              <a:gd name="T19" fmla="*/ 11 h 71"/>
              <a:gd name="T20" fmla="*/ 99 w 452"/>
              <a:gd name="T21" fmla="*/ 20 h 71"/>
              <a:gd name="T22" fmla="*/ 65 w 452"/>
              <a:gd name="T23" fmla="*/ 34 h 71"/>
              <a:gd name="T24" fmla="*/ 32 w 452"/>
              <a:gd name="T25" fmla="*/ 52 h 71"/>
              <a:gd name="T26" fmla="*/ 0 w 452"/>
              <a:gd name="T2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2" h="71">
                <a:moveTo>
                  <a:pt x="452" y="71"/>
                </a:moveTo>
                <a:lnTo>
                  <a:pt x="420" y="52"/>
                </a:lnTo>
                <a:lnTo>
                  <a:pt x="387" y="34"/>
                </a:lnTo>
                <a:lnTo>
                  <a:pt x="353" y="20"/>
                </a:lnTo>
                <a:lnTo>
                  <a:pt x="318" y="11"/>
                </a:lnTo>
                <a:lnTo>
                  <a:pt x="281" y="4"/>
                </a:lnTo>
                <a:lnTo>
                  <a:pt x="244" y="0"/>
                </a:lnTo>
                <a:lnTo>
                  <a:pt x="208" y="0"/>
                </a:lnTo>
                <a:lnTo>
                  <a:pt x="171" y="4"/>
                </a:lnTo>
                <a:lnTo>
                  <a:pt x="134" y="11"/>
                </a:lnTo>
                <a:lnTo>
                  <a:pt x="99" y="20"/>
                </a:lnTo>
                <a:lnTo>
                  <a:pt x="65" y="34"/>
                </a:lnTo>
                <a:lnTo>
                  <a:pt x="32" y="52"/>
                </a:lnTo>
                <a:lnTo>
                  <a:pt x="0" y="71"/>
                </a:lnTo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4697413" y="977900"/>
            <a:ext cx="1243013" cy="1243013"/>
          </a:xfrm>
          <a:custGeom>
            <a:avLst/>
            <a:gdLst>
              <a:gd name="T0" fmla="*/ 1566 w 1568"/>
              <a:gd name="T1" fmla="*/ 731 h 1568"/>
              <a:gd name="T2" fmla="*/ 1553 w 1568"/>
              <a:gd name="T3" fmla="*/ 630 h 1568"/>
              <a:gd name="T4" fmla="*/ 1525 w 1568"/>
              <a:gd name="T5" fmla="*/ 529 h 1568"/>
              <a:gd name="T6" fmla="*/ 1485 w 1568"/>
              <a:gd name="T7" fmla="*/ 434 h 1568"/>
              <a:gd name="T8" fmla="*/ 1433 w 1568"/>
              <a:gd name="T9" fmla="*/ 344 h 1568"/>
              <a:gd name="T10" fmla="*/ 1369 w 1568"/>
              <a:gd name="T11" fmla="*/ 263 h 1568"/>
              <a:gd name="T12" fmla="*/ 1295 w 1568"/>
              <a:gd name="T13" fmla="*/ 190 h 1568"/>
              <a:gd name="T14" fmla="*/ 1212 w 1568"/>
              <a:gd name="T15" fmla="*/ 128 h 1568"/>
              <a:gd name="T16" fmla="*/ 1123 w 1568"/>
              <a:gd name="T17" fmla="*/ 77 h 1568"/>
              <a:gd name="T18" fmla="*/ 1026 w 1568"/>
              <a:gd name="T19" fmla="*/ 39 h 1568"/>
              <a:gd name="T20" fmla="*/ 926 w 1568"/>
              <a:gd name="T21" fmla="*/ 12 h 1568"/>
              <a:gd name="T22" fmla="*/ 823 w 1568"/>
              <a:gd name="T23" fmla="*/ 1 h 1568"/>
              <a:gd name="T24" fmla="*/ 719 w 1568"/>
              <a:gd name="T25" fmla="*/ 3 h 1568"/>
              <a:gd name="T26" fmla="*/ 617 w 1568"/>
              <a:gd name="T27" fmla="*/ 18 h 1568"/>
              <a:gd name="T28" fmla="*/ 517 w 1568"/>
              <a:gd name="T29" fmla="*/ 47 h 1568"/>
              <a:gd name="T30" fmla="*/ 422 w 1568"/>
              <a:gd name="T31" fmla="*/ 88 h 1568"/>
              <a:gd name="T32" fmla="*/ 334 w 1568"/>
              <a:gd name="T33" fmla="*/ 142 h 1568"/>
              <a:gd name="T34" fmla="*/ 254 w 1568"/>
              <a:gd name="T35" fmla="*/ 207 h 1568"/>
              <a:gd name="T36" fmla="*/ 182 w 1568"/>
              <a:gd name="T37" fmla="*/ 282 h 1568"/>
              <a:gd name="T38" fmla="*/ 121 w 1568"/>
              <a:gd name="T39" fmla="*/ 366 h 1568"/>
              <a:gd name="T40" fmla="*/ 72 w 1568"/>
              <a:gd name="T41" fmla="*/ 457 h 1568"/>
              <a:gd name="T42" fmla="*/ 35 w 1568"/>
              <a:gd name="T43" fmla="*/ 554 h 1568"/>
              <a:gd name="T44" fmla="*/ 11 w 1568"/>
              <a:gd name="T45" fmla="*/ 654 h 1568"/>
              <a:gd name="T46" fmla="*/ 0 w 1568"/>
              <a:gd name="T47" fmla="*/ 758 h 1568"/>
              <a:gd name="T48" fmla="*/ 4 w 1568"/>
              <a:gd name="T49" fmla="*/ 861 h 1568"/>
              <a:gd name="T50" fmla="*/ 21 w 1568"/>
              <a:gd name="T51" fmla="*/ 964 h 1568"/>
              <a:gd name="T52" fmla="*/ 51 w 1568"/>
              <a:gd name="T53" fmla="*/ 1062 h 1568"/>
              <a:gd name="T54" fmla="*/ 95 w 1568"/>
              <a:gd name="T55" fmla="*/ 1157 h 1568"/>
              <a:gd name="T56" fmla="*/ 150 w 1568"/>
              <a:gd name="T57" fmla="*/ 1244 h 1568"/>
              <a:gd name="T58" fmla="*/ 216 w 1568"/>
              <a:gd name="T59" fmla="*/ 1324 h 1568"/>
              <a:gd name="T60" fmla="*/ 292 w 1568"/>
              <a:gd name="T61" fmla="*/ 1394 h 1568"/>
              <a:gd name="T62" fmla="*/ 378 w 1568"/>
              <a:gd name="T63" fmla="*/ 1453 h 1568"/>
              <a:gd name="T64" fmla="*/ 469 w 1568"/>
              <a:gd name="T65" fmla="*/ 1501 h 1568"/>
              <a:gd name="T66" fmla="*/ 566 w 1568"/>
              <a:gd name="T67" fmla="*/ 1537 h 1568"/>
              <a:gd name="T68" fmla="*/ 668 w 1568"/>
              <a:gd name="T69" fmla="*/ 1559 h 1568"/>
              <a:gd name="T70" fmla="*/ 772 w 1568"/>
              <a:gd name="T71" fmla="*/ 1568 h 1568"/>
              <a:gd name="T72" fmla="*/ 875 w 1568"/>
              <a:gd name="T73" fmla="*/ 1562 h 1568"/>
              <a:gd name="T74" fmla="*/ 977 w 1568"/>
              <a:gd name="T75" fmla="*/ 1544 h 1568"/>
              <a:gd name="T76" fmla="*/ 1075 w 1568"/>
              <a:gd name="T77" fmla="*/ 1511 h 1568"/>
              <a:gd name="T78" fmla="*/ 1168 w 1568"/>
              <a:gd name="T79" fmla="*/ 1467 h 1568"/>
              <a:gd name="T80" fmla="*/ 1255 w 1568"/>
              <a:gd name="T81" fmla="*/ 1411 h 1568"/>
              <a:gd name="T82" fmla="*/ 1334 w 1568"/>
              <a:gd name="T83" fmla="*/ 1343 h 1568"/>
              <a:gd name="T84" fmla="*/ 1402 w 1568"/>
              <a:gd name="T85" fmla="*/ 1265 h 1568"/>
              <a:gd name="T86" fmla="*/ 1460 w 1568"/>
              <a:gd name="T87" fmla="*/ 1179 h 1568"/>
              <a:gd name="T88" fmla="*/ 1507 w 1568"/>
              <a:gd name="T89" fmla="*/ 1087 h 1568"/>
              <a:gd name="T90" fmla="*/ 1540 w 1568"/>
              <a:gd name="T91" fmla="*/ 989 h 1568"/>
              <a:gd name="T92" fmla="*/ 1561 w 1568"/>
              <a:gd name="T93" fmla="*/ 887 h 1568"/>
              <a:gd name="T94" fmla="*/ 1568 w 1568"/>
              <a:gd name="T95" fmla="*/ 784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68" h="1568">
                <a:moveTo>
                  <a:pt x="1568" y="784"/>
                </a:moveTo>
                <a:lnTo>
                  <a:pt x="1566" y="731"/>
                </a:lnTo>
                <a:lnTo>
                  <a:pt x="1561" y="680"/>
                </a:lnTo>
                <a:lnTo>
                  <a:pt x="1553" y="630"/>
                </a:lnTo>
                <a:lnTo>
                  <a:pt x="1540" y="579"/>
                </a:lnTo>
                <a:lnTo>
                  <a:pt x="1525" y="529"/>
                </a:lnTo>
                <a:lnTo>
                  <a:pt x="1507" y="481"/>
                </a:lnTo>
                <a:lnTo>
                  <a:pt x="1485" y="434"/>
                </a:lnTo>
                <a:lnTo>
                  <a:pt x="1460" y="388"/>
                </a:lnTo>
                <a:lnTo>
                  <a:pt x="1433" y="344"/>
                </a:lnTo>
                <a:lnTo>
                  <a:pt x="1402" y="303"/>
                </a:lnTo>
                <a:lnTo>
                  <a:pt x="1369" y="263"/>
                </a:lnTo>
                <a:lnTo>
                  <a:pt x="1334" y="225"/>
                </a:lnTo>
                <a:lnTo>
                  <a:pt x="1295" y="190"/>
                </a:lnTo>
                <a:lnTo>
                  <a:pt x="1255" y="157"/>
                </a:lnTo>
                <a:lnTo>
                  <a:pt x="1212" y="128"/>
                </a:lnTo>
                <a:lnTo>
                  <a:pt x="1168" y="101"/>
                </a:lnTo>
                <a:lnTo>
                  <a:pt x="1123" y="77"/>
                </a:lnTo>
                <a:lnTo>
                  <a:pt x="1075" y="57"/>
                </a:lnTo>
                <a:lnTo>
                  <a:pt x="1026" y="39"/>
                </a:lnTo>
                <a:lnTo>
                  <a:pt x="977" y="23"/>
                </a:lnTo>
                <a:lnTo>
                  <a:pt x="926" y="12"/>
                </a:lnTo>
                <a:lnTo>
                  <a:pt x="875" y="6"/>
                </a:lnTo>
                <a:lnTo>
                  <a:pt x="823" y="1"/>
                </a:lnTo>
                <a:lnTo>
                  <a:pt x="772" y="0"/>
                </a:lnTo>
                <a:lnTo>
                  <a:pt x="719" y="3"/>
                </a:lnTo>
                <a:lnTo>
                  <a:pt x="668" y="8"/>
                </a:lnTo>
                <a:lnTo>
                  <a:pt x="617" y="18"/>
                </a:lnTo>
                <a:lnTo>
                  <a:pt x="566" y="30"/>
                </a:lnTo>
                <a:lnTo>
                  <a:pt x="517" y="47"/>
                </a:lnTo>
                <a:lnTo>
                  <a:pt x="469" y="66"/>
                </a:lnTo>
                <a:lnTo>
                  <a:pt x="422" y="88"/>
                </a:lnTo>
                <a:lnTo>
                  <a:pt x="378" y="114"/>
                </a:lnTo>
                <a:lnTo>
                  <a:pt x="334" y="142"/>
                </a:lnTo>
                <a:lnTo>
                  <a:pt x="292" y="174"/>
                </a:lnTo>
                <a:lnTo>
                  <a:pt x="254" y="207"/>
                </a:lnTo>
                <a:lnTo>
                  <a:pt x="216" y="244"/>
                </a:lnTo>
                <a:lnTo>
                  <a:pt x="182" y="282"/>
                </a:lnTo>
                <a:lnTo>
                  <a:pt x="150" y="324"/>
                </a:lnTo>
                <a:lnTo>
                  <a:pt x="121" y="366"/>
                </a:lnTo>
                <a:lnTo>
                  <a:pt x="95" y="411"/>
                </a:lnTo>
                <a:lnTo>
                  <a:pt x="72" y="457"/>
                </a:lnTo>
                <a:lnTo>
                  <a:pt x="51" y="506"/>
                </a:lnTo>
                <a:lnTo>
                  <a:pt x="35" y="554"/>
                </a:lnTo>
                <a:lnTo>
                  <a:pt x="21" y="603"/>
                </a:lnTo>
                <a:lnTo>
                  <a:pt x="11" y="654"/>
                </a:lnTo>
                <a:lnTo>
                  <a:pt x="4" y="707"/>
                </a:lnTo>
                <a:lnTo>
                  <a:pt x="0" y="758"/>
                </a:lnTo>
                <a:lnTo>
                  <a:pt x="0" y="810"/>
                </a:lnTo>
                <a:lnTo>
                  <a:pt x="4" y="861"/>
                </a:lnTo>
                <a:lnTo>
                  <a:pt x="11" y="913"/>
                </a:lnTo>
                <a:lnTo>
                  <a:pt x="21" y="964"/>
                </a:lnTo>
                <a:lnTo>
                  <a:pt x="35" y="1014"/>
                </a:lnTo>
                <a:lnTo>
                  <a:pt x="51" y="1062"/>
                </a:lnTo>
                <a:lnTo>
                  <a:pt x="72" y="1110"/>
                </a:lnTo>
                <a:lnTo>
                  <a:pt x="95" y="1157"/>
                </a:lnTo>
                <a:lnTo>
                  <a:pt x="121" y="1201"/>
                </a:lnTo>
                <a:lnTo>
                  <a:pt x="150" y="1244"/>
                </a:lnTo>
                <a:lnTo>
                  <a:pt x="182" y="1285"/>
                </a:lnTo>
                <a:lnTo>
                  <a:pt x="216" y="1324"/>
                </a:lnTo>
                <a:lnTo>
                  <a:pt x="254" y="1361"/>
                </a:lnTo>
                <a:lnTo>
                  <a:pt x="292" y="1394"/>
                </a:lnTo>
                <a:lnTo>
                  <a:pt x="334" y="1426"/>
                </a:lnTo>
                <a:lnTo>
                  <a:pt x="378" y="1453"/>
                </a:lnTo>
                <a:lnTo>
                  <a:pt x="422" y="1479"/>
                </a:lnTo>
                <a:lnTo>
                  <a:pt x="469" y="1501"/>
                </a:lnTo>
                <a:lnTo>
                  <a:pt x="517" y="1521"/>
                </a:lnTo>
                <a:lnTo>
                  <a:pt x="566" y="1537"/>
                </a:lnTo>
                <a:lnTo>
                  <a:pt x="617" y="1550"/>
                </a:lnTo>
                <a:lnTo>
                  <a:pt x="668" y="1559"/>
                </a:lnTo>
                <a:lnTo>
                  <a:pt x="719" y="1565"/>
                </a:lnTo>
                <a:lnTo>
                  <a:pt x="772" y="1568"/>
                </a:lnTo>
                <a:lnTo>
                  <a:pt x="823" y="1566"/>
                </a:lnTo>
                <a:lnTo>
                  <a:pt x="875" y="1562"/>
                </a:lnTo>
                <a:lnTo>
                  <a:pt x="926" y="1555"/>
                </a:lnTo>
                <a:lnTo>
                  <a:pt x="977" y="1544"/>
                </a:lnTo>
                <a:lnTo>
                  <a:pt x="1026" y="1529"/>
                </a:lnTo>
                <a:lnTo>
                  <a:pt x="1075" y="1511"/>
                </a:lnTo>
                <a:lnTo>
                  <a:pt x="1123" y="1490"/>
                </a:lnTo>
                <a:lnTo>
                  <a:pt x="1168" y="1467"/>
                </a:lnTo>
                <a:lnTo>
                  <a:pt x="1212" y="1439"/>
                </a:lnTo>
                <a:lnTo>
                  <a:pt x="1255" y="1411"/>
                </a:lnTo>
                <a:lnTo>
                  <a:pt x="1295" y="1377"/>
                </a:lnTo>
                <a:lnTo>
                  <a:pt x="1334" y="1343"/>
                </a:lnTo>
                <a:lnTo>
                  <a:pt x="1369" y="1304"/>
                </a:lnTo>
                <a:lnTo>
                  <a:pt x="1402" y="1265"/>
                </a:lnTo>
                <a:lnTo>
                  <a:pt x="1433" y="1223"/>
                </a:lnTo>
                <a:lnTo>
                  <a:pt x="1460" y="1179"/>
                </a:lnTo>
                <a:lnTo>
                  <a:pt x="1485" y="1134"/>
                </a:lnTo>
                <a:lnTo>
                  <a:pt x="1507" y="1087"/>
                </a:lnTo>
                <a:lnTo>
                  <a:pt x="1525" y="1039"/>
                </a:lnTo>
                <a:lnTo>
                  <a:pt x="1540" y="989"/>
                </a:lnTo>
                <a:lnTo>
                  <a:pt x="1553" y="938"/>
                </a:lnTo>
                <a:lnTo>
                  <a:pt x="1561" y="887"/>
                </a:lnTo>
                <a:lnTo>
                  <a:pt x="1566" y="836"/>
                </a:lnTo>
                <a:lnTo>
                  <a:pt x="1568" y="78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9"/>
          <p:cNvSpPr>
            <a:spLocks noChangeShapeType="1"/>
          </p:cNvSpPr>
          <p:nvPr/>
        </p:nvSpPr>
        <p:spPr bwMode="auto">
          <a:xfrm>
            <a:off x="4695825" y="1598613"/>
            <a:ext cx="0" cy="15224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0"/>
          <p:cNvSpPr>
            <a:spLocks noChangeShapeType="1"/>
          </p:cNvSpPr>
          <p:nvPr/>
        </p:nvSpPr>
        <p:spPr bwMode="auto">
          <a:xfrm flipH="1">
            <a:off x="3686175" y="3121025"/>
            <a:ext cx="1009650" cy="584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1"/>
          <p:cNvSpPr>
            <a:spLocks noChangeShapeType="1"/>
          </p:cNvSpPr>
          <p:nvPr/>
        </p:nvSpPr>
        <p:spPr bwMode="auto">
          <a:xfrm flipV="1">
            <a:off x="4598988" y="3121025"/>
            <a:ext cx="96838" cy="55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3"/>
          <p:cNvSpPr>
            <a:spLocks noChangeShapeType="1"/>
          </p:cNvSpPr>
          <p:nvPr/>
        </p:nvSpPr>
        <p:spPr bwMode="auto">
          <a:xfrm>
            <a:off x="5940425" y="1598613"/>
            <a:ext cx="0" cy="15224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4"/>
          <p:cNvSpPr>
            <a:spLocks noChangeShapeType="1"/>
          </p:cNvSpPr>
          <p:nvPr/>
        </p:nvSpPr>
        <p:spPr bwMode="auto">
          <a:xfrm>
            <a:off x="5940425" y="3121025"/>
            <a:ext cx="468313" cy="271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46"/>
          <p:cNvSpPr>
            <a:spLocks noChangeShapeType="1"/>
          </p:cNvSpPr>
          <p:nvPr/>
        </p:nvSpPr>
        <p:spPr bwMode="auto">
          <a:xfrm flipH="1" flipV="1">
            <a:off x="5940425" y="3121025"/>
            <a:ext cx="96838" cy="55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47"/>
          <p:cNvSpPr>
            <a:spLocks noChangeShapeType="1"/>
          </p:cNvSpPr>
          <p:nvPr/>
        </p:nvSpPr>
        <p:spPr bwMode="auto">
          <a:xfrm>
            <a:off x="4695825" y="3121025"/>
            <a:ext cx="1244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48"/>
          <p:cNvSpPr>
            <a:spLocks noChangeShapeType="1"/>
          </p:cNvSpPr>
          <p:nvPr/>
        </p:nvSpPr>
        <p:spPr bwMode="auto">
          <a:xfrm flipV="1">
            <a:off x="4598988" y="3179763"/>
            <a:ext cx="0" cy="436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9"/>
          <p:cNvSpPr>
            <a:spLocks noChangeShapeType="1"/>
          </p:cNvSpPr>
          <p:nvPr/>
        </p:nvSpPr>
        <p:spPr bwMode="auto">
          <a:xfrm flipV="1">
            <a:off x="6037263" y="3179763"/>
            <a:ext cx="0" cy="436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 flipV="1">
            <a:off x="4959350" y="3179763"/>
            <a:ext cx="0" cy="436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 flipV="1">
            <a:off x="5676900" y="3179763"/>
            <a:ext cx="0" cy="436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2"/>
          <p:cNvSpPr>
            <a:spLocks/>
          </p:cNvSpPr>
          <p:nvPr/>
        </p:nvSpPr>
        <p:spPr bwMode="auto">
          <a:xfrm>
            <a:off x="4960938" y="1239838"/>
            <a:ext cx="715963" cy="719138"/>
          </a:xfrm>
          <a:custGeom>
            <a:avLst/>
            <a:gdLst>
              <a:gd name="T0" fmla="*/ 902 w 904"/>
              <a:gd name="T1" fmla="*/ 413 h 906"/>
              <a:gd name="T2" fmla="*/ 889 w 904"/>
              <a:gd name="T3" fmla="*/ 336 h 906"/>
              <a:gd name="T4" fmla="*/ 861 w 904"/>
              <a:gd name="T5" fmla="*/ 261 h 906"/>
              <a:gd name="T6" fmla="*/ 823 w 904"/>
              <a:gd name="T7" fmla="*/ 192 h 906"/>
              <a:gd name="T8" fmla="*/ 772 w 904"/>
              <a:gd name="T9" fmla="*/ 132 h 906"/>
              <a:gd name="T10" fmla="*/ 711 w 904"/>
              <a:gd name="T11" fmla="*/ 81 h 906"/>
              <a:gd name="T12" fmla="*/ 643 w 904"/>
              <a:gd name="T13" fmla="*/ 42 h 906"/>
              <a:gd name="T14" fmla="*/ 569 w 904"/>
              <a:gd name="T15" fmla="*/ 15 h 906"/>
              <a:gd name="T16" fmla="*/ 492 w 904"/>
              <a:gd name="T17" fmla="*/ 1 h 906"/>
              <a:gd name="T18" fmla="*/ 412 w 904"/>
              <a:gd name="T19" fmla="*/ 1 h 906"/>
              <a:gd name="T20" fmla="*/ 335 w 904"/>
              <a:gd name="T21" fmla="*/ 15 h 906"/>
              <a:gd name="T22" fmla="*/ 261 w 904"/>
              <a:gd name="T23" fmla="*/ 42 h 906"/>
              <a:gd name="T24" fmla="*/ 193 w 904"/>
              <a:gd name="T25" fmla="*/ 81 h 906"/>
              <a:gd name="T26" fmla="*/ 132 w 904"/>
              <a:gd name="T27" fmla="*/ 132 h 906"/>
              <a:gd name="T28" fmla="*/ 81 w 904"/>
              <a:gd name="T29" fmla="*/ 192 h 906"/>
              <a:gd name="T30" fmla="*/ 43 w 904"/>
              <a:gd name="T31" fmla="*/ 261 h 906"/>
              <a:gd name="T32" fmla="*/ 15 w 904"/>
              <a:gd name="T33" fmla="*/ 336 h 906"/>
              <a:gd name="T34" fmla="*/ 2 w 904"/>
              <a:gd name="T35" fmla="*/ 413 h 906"/>
              <a:gd name="T36" fmla="*/ 2 w 904"/>
              <a:gd name="T37" fmla="*/ 493 h 906"/>
              <a:gd name="T38" fmla="*/ 15 w 904"/>
              <a:gd name="T39" fmla="*/ 570 h 906"/>
              <a:gd name="T40" fmla="*/ 43 w 904"/>
              <a:gd name="T41" fmla="*/ 644 h 906"/>
              <a:gd name="T42" fmla="*/ 81 w 904"/>
              <a:gd name="T43" fmla="*/ 713 h 906"/>
              <a:gd name="T44" fmla="*/ 132 w 904"/>
              <a:gd name="T45" fmla="*/ 774 h 906"/>
              <a:gd name="T46" fmla="*/ 193 w 904"/>
              <a:gd name="T47" fmla="*/ 825 h 906"/>
              <a:gd name="T48" fmla="*/ 261 w 904"/>
              <a:gd name="T49" fmla="*/ 863 h 906"/>
              <a:gd name="T50" fmla="*/ 335 w 904"/>
              <a:gd name="T51" fmla="*/ 891 h 906"/>
              <a:gd name="T52" fmla="*/ 412 w 904"/>
              <a:gd name="T53" fmla="*/ 905 h 906"/>
              <a:gd name="T54" fmla="*/ 492 w 904"/>
              <a:gd name="T55" fmla="*/ 905 h 906"/>
              <a:gd name="T56" fmla="*/ 569 w 904"/>
              <a:gd name="T57" fmla="*/ 891 h 906"/>
              <a:gd name="T58" fmla="*/ 643 w 904"/>
              <a:gd name="T59" fmla="*/ 863 h 906"/>
              <a:gd name="T60" fmla="*/ 711 w 904"/>
              <a:gd name="T61" fmla="*/ 825 h 906"/>
              <a:gd name="T62" fmla="*/ 772 w 904"/>
              <a:gd name="T63" fmla="*/ 774 h 906"/>
              <a:gd name="T64" fmla="*/ 823 w 904"/>
              <a:gd name="T65" fmla="*/ 713 h 906"/>
              <a:gd name="T66" fmla="*/ 861 w 904"/>
              <a:gd name="T67" fmla="*/ 644 h 906"/>
              <a:gd name="T68" fmla="*/ 889 w 904"/>
              <a:gd name="T69" fmla="*/ 570 h 906"/>
              <a:gd name="T70" fmla="*/ 902 w 904"/>
              <a:gd name="T71" fmla="*/ 493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6">
                <a:moveTo>
                  <a:pt x="904" y="453"/>
                </a:moveTo>
                <a:lnTo>
                  <a:pt x="902" y="413"/>
                </a:lnTo>
                <a:lnTo>
                  <a:pt x="897" y="374"/>
                </a:lnTo>
                <a:lnTo>
                  <a:pt x="889" y="336"/>
                </a:lnTo>
                <a:lnTo>
                  <a:pt x="876" y="297"/>
                </a:lnTo>
                <a:lnTo>
                  <a:pt x="861" y="261"/>
                </a:lnTo>
                <a:lnTo>
                  <a:pt x="843" y="226"/>
                </a:lnTo>
                <a:lnTo>
                  <a:pt x="823" y="192"/>
                </a:lnTo>
                <a:lnTo>
                  <a:pt x="798" y="162"/>
                </a:lnTo>
                <a:lnTo>
                  <a:pt x="772" y="132"/>
                </a:lnTo>
                <a:lnTo>
                  <a:pt x="743" y="106"/>
                </a:lnTo>
                <a:lnTo>
                  <a:pt x="711" y="81"/>
                </a:lnTo>
                <a:lnTo>
                  <a:pt x="678" y="60"/>
                </a:lnTo>
                <a:lnTo>
                  <a:pt x="643" y="42"/>
                </a:lnTo>
                <a:lnTo>
                  <a:pt x="606" y="27"/>
                </a:lnTo>
                <a:lnTo>
                  <a:pt x="569" y="15"/>
                </a:lnTo>
                <a:lnTo>
                  <a:pt x="530" y="7"/>
                </a:lnTo>
                <a:lnTo>
                  <a:pt x="492" y="1"/>
                </a:lnTo>
                <a:lnTo>
                  <a:pt x="452" y="0"/>
                </a:lnTo>
                <a:lnTo>
                  <a:pt x="412" y="1"/>
                </a:lnTo>
                <a:lnTo>
                  <a:pt x="373" y="7"/>
                </a:lnTo>
                <a:lnTo>
                  <a:pt x="335" y="15"/>
                </a:lnTo>
                <a:lnTo>
                  <a:pt x="298" y="27"/>
                </a:lnTo>
                <a:lnTo>
                  <a:pt x="261" y="42"/>
                </a:lnTo>
                <a:lnTo>
                  <a:pt x="226" y="60"/>
                </a:lnTo>
                <a:lnTo>
                  <a:pt x="193" y="81"/>
                </a:lnTo>
                <a:lnTo>
                  <a:pt x="161" y="106"/>
                </a:lnTo>
                <a:lnTo>
                  <a:pt x="132" y="132"/>
                </a:lnTo>
                <a:lnTo>
                  <a:pt x="106" y="162"/>
                </a:lnTo>
                <a:lnTo>
                  <a:pt x="81" y="192"/>
                </a:lnTo>
                <a:lnTo>
                  <a:pt x="61" y="226"/>
                </a:lnTo>
                <a:lnTo>
                  <a:pt x="43" y="261"/>
                </a:lnTo>
                <a:lnTo>
                  <a:pt x="28" y="297"/>
                </a:lnTo>
                <a:lnTo>
                  <a:pt x="15" y="336"/>
                </a:lnTo>
                <a:lnTo>
                  <a:pt x="7" y="374"/>
                </a:lnTo>
                <a:lnTo>
                  <a:pt x="2" y="413"/>
                </a:lnTo>
                <a:lnTo>
                  <a:pt x="0" y="453"/>
                </a:lnTo>
                <a:lnTo>
                  <a:pt x="2" y="493"/>
                </a:lnTo>
                <a:lnTo>
                  <a:pt x="7" y="531"/>
                </a:lnTo>
                <a:lnTo>
                  <a:pt x="15" y="570"/>
                </a:lnTo>
                <a:lnTo>
                  <a:pt x="28" y="608"/>
                </a:lnTo>
                <a:lnTo>
                  <a:pt x="43" y="644"/>
                </a:lnTo>
                <a:lnTo>
                  <a:pt x="61" y="679"/>
                </a:lnTo>
                <a:lnTo>
                  <a:pt x="81" y="713"/>
                </a:lnTo>
                <a:lnTo>
                  <a:pt x="106" y="743"/>
                </a:lnTo>
                <a:lnTo>
                  <a:pt x="132" y="774"/>
                </a:lnTo>
                <a:lnTo>
                  <a:pt x="161" y="800"/>
                </a:lnTo>
                <a:lnTo>
                  <a:pt x="193" y="825"/>
                </a:lnTo>
                <a:lnTo>
                  <a:pt x="226" y="845"/>
                </a:lnTo>
                <a:lnTo>
                  <a:pt x="261" y="863"/>
                </a:lnTo>
                <a:lnTo>
                  <a:pt x="298" y="878"/>
                </a:lnTo>
                <a:lnTo>
                  <a:pt x="335" y="891"/>
                </a:lnTo>
                <a:lnTo>
                  <a:pt x="373" y="899"/>
                </a:lnTo>
                <a:lnTo>
                  <a:pt x="412" y="905"/>
                </a:lnTo>
                <a:lnTo>
                  <a:pt x="452" y="906"/>
                </a:lnTo>
                <a:lnTo>
                  <a:pt x="492" y="905"/>
                </a:lnTo>
                <a:lnTo>
                  <a:pt x="530" y="899"/>
                </a:lnTo>
                <a:lnTo>
                  <a:pt x="569" y="891"/>
                </a:lnTo>
                <a:lnTo>
                  <a:pt x="606" y="878"/>
                </a:lnTo>
                <a:lnTo>
                  <a:pt x="643" y="863"/>
                </a:lnTo>
                <a:lnTo>
                  <a:pt x="678" y="845"/>
                </a:lnTo>
                <a:lnTo>
                  <a:pt x="711" y="825"/>
                </a:lnTo>
                <a:lnTo>
                  <a:pt x="743" y="800"/>
                </a:lnTo>
                <a:lnTo>
                  <a:pt x="772" y="774"/>
                </a:lnTo>
                <a:lnTo>
                  <a:pt x="798" y="743"/>
                </a:lnTo>
                <a:lnTo>
                  <a:pt x="823" y="713"/>
                </a:lnTo>
                <a:lnTo>
                  <a:pt x="843" y="679"/>
                </a:lnTo>
                <a:lnTo>
                  <a:pt x="861" y="644"/>
                </a:lnTo>
                <a:lnTo>
                  <a:pt x="876" y="608"/>
                </a:lnTo>
                <a:lnTo>
                  <a:pt x="889" y="570"/>
                </a:lnTo>
                <a:lnTo>
                  <a:pt x="897" y="531"/>
                </a:lnTo>
                <a:lnTo>
                  <a:pt x="902" y="493"/>
                </a:lnTo>
                <a:lnTo>
                  <a:pt x="904" y="453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3"/>
          <p:cNvSpPr>
            <a:spLocks/>
          </p:cNvSpPr>
          <p:nvPr/>
        </p:nvSpPr>
        <p:spPr bwMode="auto">
          <a:xfrm>
            <a:off x="5027613" y="1308100"/>
            <a:ext cx="582613" cy="582613"/>
          </a:xfrm>
          <a:custGeom>
            <a:avLst/>
            <a:gdLst>
              <a:gd name="T0" fmla="*/ 368 w 736"/>
              <a:gd name="T1" fmla="*/ 0 h 736"/>
              <a:gd name="T2" fmla="*/ 332 w 736"/>
              <a:gd name="T3" fmla="*/ 1 h 736"/>
              <a:gd name="T4" fmla="*/ 298 w 736"/>
              <a:gd name="T5" fmla="*/ 7 h 736"/>
              <a:gd name="T6" fmla="*/ 263 w 736"/>
              <a:gd name="T7" fmla="*/ 15 h 736"/>
              <a:gd name="T8" fmla="*/ 230 w 736"/>
              <a:gd name="T9" fmla="*/ 28 h 736"/>
              <a:gd name="T10" fmla="*/ 199 w 736"/>
              <a:gd name="T11" fmla="*/ 41 h 736"/>
              <a:gd name="T12" fmla="*/ 167 w 736"/>
              <a:gd name="T13" fmla="*/ 59 h 736"/>
              <a:gd name="T14" fmla="*/ 139 w 736"/>
              <a:gd name="T15" fmla="*/ 80 h 736"/>
              <a:gd name="T16" fmla="*/ 112 w 736"/>
              <a:gd name="T17" fmla="*/ 103 h 736"/>
              <a:gd name="T18" fmla="*/ 88 w 736"/>
              <a:gd name="T19" fmla="*/ 129 h 736"/>
              <a:gd name="T20" fmla="*/ 66 w 736"/>
              <a:gd name="T21" fmla="*/ 157 h 736"/>
              <a:gd name="T22" fmla="*/ 47 w 736"/>
              <a:gd name="T23" fmla="*/ 187 h 736"/>
              <a:gd name="T24" fmla="*/ 32 w 736"/>
              <a:gd name="T25" fmla="*/ 219 h 736"/>
              <a:gd name="T26" fmla="*/ 19 w 736"/>
              <a:gd name="T27" fmla="*/ 252 h 736"/>
              <a:gd name="T28" fmla="*/ 10 w 736"/>
              <a:gd name="T29" fmla="*/ 287 h 736"/>
              <a:gd name="T30" fmla="*/ 3 w 736"/>
              <a:gd name="T31" fmla="*/ 321 h 736"/>
              <a:gd name="T32" fmla="*/ 0 w 736"/>
              <a:gd name="T33" fmla="*/ 355 h 736"/>
              <a:gd name="T34" fmla="*/ 2 w 736"/>
              <a:gd name="T35" fmla="*/ 391 h 736"/>
              <a:gd name="T36" fmla="*/ 4 w 736"/>
              <a:gd name="T37" fmla="*/ 427 h 736"/>
              <a:gd name="T38" fmla="*/ 13 w 736"/>
              <a:gd name="T39" fmla="*/ 461 h 736"/>
              <a:gd name="T40" fmla="*/ 22 w 736"/>
              <a:gd name="T41" fmla="*/ 495 h 736"/>
              <a:gd name="T42" fmla="*/ 36 w 736"/>
              <a:gd name="T43" fmla="*/ 528 h 736"/>
              <a:gd name="T44" fmla="*/ 54 w 736"/>
              <a:gd name="T45" fmla="*/ 558 h 736"/>
              <a:gd name="T46" fmla="*/ 73 w 736"/>
              <a:gd name="T47" fmla="*/ 588 h 736"/>
              <a:gd name="T48" fmla="*/ 95 w 736"/>
              <a:gd name="T49" fmla="*/ 616 h 736"/>
              <a:gd name="T50" fmla="*/ 120 w 736"/>
              <a:gd name="T51" fmla="*/ 641 h 736"/>
              <a:gd name="T52" fmla="*/ 148 w 736"/>
              <a:gd name="T53" fmla="*/ 663 h 736"/>
              <a:gd name="T54" fmla="*/ 178 w 736"/>
              <a:gd name="T55" fmla="*/ 682 h 736"/>
              <a:gd name="T56" fmla="*/ 208 w 736"/>
              <a:gd name="T57" fmla="*/ 700 h 736"/>
              <a:gd name="T58" fmla="*/ 241 w 736"/>
              <a:gd name="T59" fmla="*/ 714 h 736"/>
              <a:gd name="T60" fmla="*/ 274 w 736"/>
              <a:gd name="T61" fmla="*/ 723 h 736"/>
              <a:gd name="T62" fmla="*/ 309 w 736"/>
              <a:gd name="T63" fmla="*/ 731 h 736"/>
              <a:gd name="T64" fmla="*/ 345 w 736"/>
              <a:gd name="T65" fmla="*/ 734 h 736"/>
              <a:gd name="T66" fmla="*/ 380 w 736"/>
              <a:gd name="T67" fmla="*/ 736 h 736"/>
              <a:gd name="T68" fmla="*/ 415 w 736"/>
              <a:gd name="T69" fmla="*/ 733 h 736"/>
              <a:gd name="T70" fmla="*/ 449 w 736"/>
              <a:gd name="T71" fmla="*/ 726 h 736"/>
              <a:gd name="T72" fmla="*/ 484 w 736"/>
              <a:gd name="T73" fmla="*/ 716 h 736"/>
              <a:gd name="T74" fmla="*/ 517 w 736"/>
              <a:gd name="T75" fmla="*/ 704 h 736"/>
              <a:gd name="T76" fmla="*/ 548 w 736"/>
              <a:gd name="T77" fmla="*/ 689 h 736"/>
              <a:gd name="T78" fmla="*/ 579 w 736"/>
              <a:gd name="T79" fmla="*/ 669 h 736"/>
              <a:gd name="T80" fmla="*/ 606 w 736"/>
              <a:gd name="T81" fmla="*/ 647 h 736"/>
              <a:gd name="T82" fmla="*/ 632 w 736"/>
              <a:gd name="T83" fmla="*/ 624 h 736"/>
              <a:gd name="T84" fmla="*/ 656 w 736"/>
              <a:gd name="T85" fmla="*/ 596 h 736"/>
              <a:gd name="T86" fmla="*/ 677 w 736"/>
              <a:gd name="T87" fmla="*/ 569 h 736"/>
              <a:gd name="T88" fmla="*/ 694 w 736"/>
              <a:gd name="T89" fmla="*/ 537 h 736"/>
              <a:gd name="T90" fmla="*/ 708 w 736"/>
              <a:gd name="T91" fmla="*/ 506 h 736"/>
              <a:gd name="T92" fmla="*/ 721 w 736"/>
              <a:gd name="T93" fmla="*/ 472 h 736"/>
              <a:gd name="T94" fmla="*/ 729 w 736"/>
              <a:gd name="T95" fmla="*/ 438 h 736"/>
              <a:gd name="T96" fmla="*/ 734 w 736"/>
              <a:gd name="T97" fmla="*/ 404 h 736"/>
              <a:gd name="T98" fmla="*/ 736 w 736"/>
              <a:gd name="T99" fmla="*/ 368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36" h="736">
                <a:moveTo>
                  <a:pt x="368" y="0"/>
                </a:moveTo>
                <a:lnTo>
                  <a:pt x="332" y="1"/>
                </a:lnTo>
                <a:lnTo>
                  <a:pt x="298" y="7"/>
                </a:lnTo>
                <a:lnTo>
                  <a:pt x="263" y="15"/>
                </a:lnTo>
                <a:lnTo>
                  <a:pt x="230" y="28"/>
                </a:lnTo>
                <a:lnTo>
                  <a:pt x="199" y="41"/>
                </a:lnTo>
                <a:lnTo>
                  <a:pt x="167" y="59"/>
                </a:lnTo>
                <a:lnTo>
                  <a:pt x="139" y="80"/>
                </a:lnTo>
                <a:lnTo>
                  <a:pt x="112" y="103"/>
                </a:lnTo>
                <a:lnTo>
                  <a:pt x="88" y="129"/>
                </a:lnTo>
                <a:lnTo>
                  <a:pt x="66" y="157"/>
                </a:lnTo>
                <a:lnTo>
                  <a:pt x="47" y="187"/>
                </a:lnTo>
                <a:lnTo>
                  <a:pt x="32" y="219"/>
                </a:lnTo>
                <a:lnTo>
                  <a:pt x="19" y="252"/>
                </a:lnTo>
                <a:lnTo>
                  <a:pt x="10" y="287"/>
                </a:lnTo>
                <a:lnTo>
                  <a:pt x="3" y="321"/>
                </a:lnTo>
                <a:lnTo>
                  <a:pt x="0" y="355"/>
                </a:lnTo>
                <a:lnTo>
                  <a:pt x="2" y="391"/>
                </a:lnTo>
                <a:lnTo>
                  <a:pt x="4" y="427"/>
                </a:lnTo>
                <a:lnTo>
                  <a:pt x="13" y="461"/>
                </a:lnTo>
                <a:lnTo>
                  <a:pt x="22" y="495"/>
                </a:lnTo>
                <a:lnTo>
                  <a:pt x="36" y="528"/>
                </a:lnTo>
                <a:lnTo>
                  <a:pt x="54" y="558"/>
                </a:lnTo>
                <a:lnTo>
                  <a:pt x="73" y="588"/>
                </a:lnTo>
                <a:lnTo>
                  <a:pt x="95" y="616"/>
                </a:lnTo>
                <a:lnTo>
                  <a:pt x="120" y="641"/>
                </a:lnTo>
                <a:lnTo>
                  <a:pt x="148" y="663"/>
                </a:lnTo>
                <a:lnTo>
                  <a:pt x="178" y="682"/>
                </a:lnTo>
                <a:lnTo>
                  <a:pt x="208" y="700"/>
                </a:lnTo>
                <a:lnTo>
                  <a:pt x="241" y="714"/>
                </a:lnTo>
                <a:lnTo>
                  <a:pt x="274" y="723"/>
                </a:lnTo>
                <a:lnTo>
                  <a:pt x="309" y="731"/>
                </a:lnTo>
                <a:lnTo>
                  <a:pt x="345" y="734"/>
                </a:lnTo>
                <a:lnTo>
                  <a:pt x="380" y="736"/>
                </a:lnTo>
                <a:lnTo>
                  <a:pt x="415" y="733"/>
                </a:lnTo>
                <a:lnTo>
                  <a:pt x="449" y="726"/>
                </a:lnTo>
                <a:lnTo>
                  <a:pt x="484" y="716"/>
                </a:lnTo>
                <a:lnTo>
                  <a:pt x="517" y="704"/>
                </a:lnTo>
                <a:lnTo>
                  <a:pt x="548" y="689"/>
                </a:lnTo>
                <a:lnTo>
                  <a:pt x="579" y="669"/>
                </a:lnTo>
                <a:lnTo>
                  <a:pt x="606" y="647"/>
                </a:lnTo>
                <a:lnTo>
                  <a:pt x="632" y="624"/>
                </a:lnTo>
                <a:lnTo>
                  <a:pt x="656" y="596"/>
                </a:lnTo>
                <a:lnTo>
                  <a:pt x="677" y="569"/>
                </a:lnTo>
                <a:lnTo>
                  <a:pt x="694" y="537"/>
                </a:lnTo>
                <a:lnTo>
                  <a:pt x="708" y="506"/>
                </a:lnTo>
                <a:lnTo>
                  <a:pt x="721" y="472"/>
                </a:lnTo>
                <a:lnTo>
                  <a:pt x="729" y="438"/>
                </a:lnTo>
                <a:lnTo>
                  <a:pt x="734" y="404"/>
                </a:lnTo>
                <a:lnTo>
                  <a:pt x="736" y="36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>
            <a:off x="5610225" y="1598613"/>
            <a:ext cx="0" cy="4949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5"/>
          <p:cNvSpPr>
            <a:spLocks noChangeShapeType="1"/>
          </p:cNvSpPr>
          <p:nvPr/>
        </p:nvSpPr>
        <p:spPr bwMode="auto">
          <a:xfrm>
            <a:off x="5027613" y="1598613"/>
            <a:ext cx="0" cy="49244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56"/>
          <p:cNvSpPr>
            <a:spLocks noChangeShapeType="1"/>
          </p:cNvSpPr>
          <p:nvPr/>
        </p:nvSpPr>
        <p:spPr bwMode="auto">
          <a:xfrm>
            <a:off x="4959350" y="3616325"/>
            <a:ext cx="0" cy="2698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57"/>
          <p:cNvSpPr>
            <a:spLocks noChangeShapeType="1"/>
          </p:cNvSpPr>
          <p:nvPr/>
        </p:nvSpPr>
        <p:spPr bwMode="auto">
          <a:xfrm>
            <a:off x="4959350" y="6315075"/>
            <a:ext cx="68263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8"/>
          <p:cNvSpPr>
            <a:spLocks noChangeShapeType="1"/>
          </p:cNvSpPr>
          <p:nvPr/>
        </p:nvSpPr>
        <p:spPr bwMode="auto">
          <a:xfrm>
            <a:off x="5027613" y="6383338"/>
            <a:ext cx="5826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9"/>
          <p:cNvSpPr>
            <a:spLocks noChangeShapeType="1"/>
          </p:cNvSpPr>
          <p:nvPr/>
        </p:nvSpPr>
        <p:spPr bwMode="auto">
          <a:xfrm flipV="1">
            <a:off x="5610225" y="6315075"/>
            <a:ext cx="66675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0"/>
          <p:cNvSpPr>
            <a:spLocks noChangeShapeType="1"/>
          </p:cNvSpPr>
          <p:nvPr/>
        </p:nvSpPr>
        <p:spPr bwMode="auto">
          <a:xfrm flipV="1">
            <a:off x="5676900" y="3616325"/>
            <a:ext cx="0" cy="2698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62"/>
          <p:cNvSpPr>
            <a:spLocks noChangeShapeType="1"/>
          </p:cNvSpPr>
          <p:nvPr/>
        </p:nvSpPr>
        <p:spPr bwMode="auto">
          <a:xfrm flipV="1">
            <a:off x="5027613" y="4516438"/>
            <a:ext cx="0" cy="1798638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3"/>
          <p:cNvSpPr>
            <a:spLocks/>
          </p:cNvSpPr>
          <p:nvPr/>
        </p:nvSpPr>
        <p:spPr bwMode="auto">
          <a:xfrm>
            <a:off x="4959350" y="4449763"/>
            <a:ext cx="66675" cy="66675"/>
          </a:xfrm>
          <a:custGeom>
            <a:avLst/>
            <a:gdLst>
              <a:gd name="T0" fmla="*/ 84 w 84"/>
              <a:gd name="T1" fmla="*/ 84 h 84"/>
              <a:gd name="T2" fmla="*/ 81 w 84"/>
              <a:gd name="T3" fmla="*/ 65 h 84"/>
              <a:gd name="T4" fmla="*/ 76 w 84"/>
              <a:gd name="T5" fmla="*/ 48 h 84"/>
              <a:gd name="T6" fmla="*/ 66 w 84"/>
              <a:gd name="T7" fmla="*/ 31 h 84"/>
              <a:gd name="T8" fmla="*/ 52 w 84"/>
              <a:gd name="T9" fmla="*/ 18 h 84"/>
              <a:gd name="T10" fmla="*/ 36 w 84"/>
              <a:gd name="T11" fmla="*/ 8 h 84"/>
              <a:gd name="T12" fmla="*/ 19 w 84"/>
              <a:gd name="T13" fmla="*/ 3 h 84"/>
              <a:gd name="T14" fmla="*/ 0 w 84"/>
              <a:gd name="T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84">
                <a:moveTo>
                  <a:pt x="84" y="84"/>
                </a:moveTo>
                <a:lnTo>
                  <a:pt x="81" y="65"/>
                </a:lnTo>
                <a:lnTo>
                  <a:pt x="76" y="48"/>
                </a:lnTo>
                <a:lnTo>
                  <a:pt x="66" y="31"/>
                </a:lnTo>
                <a:lnTo>
                  <a:pt x="52" y="18"/>
                </a:lnTo>
                <a:lnTo>
                  <a:pt x="36" y="8"/>
                </a:lnTo>
                <a:lnTo>
                  <a:pt x="19" y="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4"/>
          <p:cNvSpPr>
            <a:spLocks/>
          </p:cNvSpPr>
          <p:nvPr/>
        </p:nvSpPr>
        <p:spPr bwMode="auto">
          <a:xfrm>
            <a:off x="5610225" y="4449763"/>
            <a:ext cx="66675" cy="66675"/>
          </a:xfrm>
          <a:custGeom>
            <a:avLst/>
            <a:gdLst>
              <a:gd name="T0" fmla="*/ 84 w 84"/>
              <a:gd name="T1" fmla="*/ 0 h 84"/>
              <a:gd name="T2" fmla="*/ 65 w 84"/>
              <a:gd name="T3" fmla="*/ 3 h 84"/>
              <a:gd name="T4" fmla="*/ 48 w 84"/>
              <a:gd name="T5" fmla="*/ 8 h 84"/>
              <a:gd name="T6" fmla="*/ 31 w 84"/>
              <a:gd name="T7" fmla="*/ 18 h 84"/>
              <a:gd name="T8" fmla="*/ 18 w 84"/>
              <a:gd name="T9" fmla="*/ 31 h 84"/>
              <a:gd name="T10" fmla="*/ 8 w 84"/>
              <a:gd name="T11" fmla="*/ 48 h 84"/>
              <a:gd name="T12" fmla="*/ 3 w 84"/>
              <a:gd name="T13" fmla="*/ 65 h 84"/>
              <a:gd name="T14" fmla="*/ 0 w 84"/>
              <a:gd name="T1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84">
                <a:moveTo>
                  <a:pt x="84" y="0"/>
                </a:moveTo>
                <a:lnTo>
                  <a:pt x="65" y="3"/>
                </a:lnTo>
                <a:lnTo>
                  <a:pt x="48" y="8"/>
                </a:lnTo>
                <a:lnTo>
                  <a:pt x="31" y="18"/>
                </a:lnTo>
                <a:lnTo>
                  <a:pt x="18" y="31"/>
                </a:lnTo>
                <a:lnTo>
                  <a:pt x="8" y="48"/>
                </a:lnTo>
                <a:lnTo>
                  <a:pt x="3" y="65"/>
                </a:lnTo>
                <a:lnTo>
                  <a:pt x="0" y="84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66"/>
          <p:cNvSpPr>
            <a:spLocks noChangeShapeType="1"/>
          </p:cNvSpPr>
          <p:nvPr/>
        </p:nvSpPr>
        <p:spPr bwMode="auto">
          <a:xfrm flipV="1">
            <a:off x="5610225" y="4516438"/>
            <a:ext cx="0" cy="1798638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67"/>
          <p:cNvSpPr>
            <a:spLocks noChangeShapeType="1"/>
          </p:cNvSpPr>
          <p:nvPr/>
        </p:nvSpPr>
        <p:spPr bwMode="auto">
          <a:xfrm>
            <a:off x="6037263" y="3616325"/>
            <a:ext cx="3902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68"/>
          <p:cNvSpPr>
            <a:spLocks noChangeShapeType="1"/>
          </p:cNvSpPr>
          <p:nvPr/>
        </p:nvSpPr>
        <p:spPr bwMode="auto">
          <a:xfrm>
            <a:off x="5676900" y="2222500"/>
            <a:ext cx="12588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69"/>
          <p:cNvSpPr>
            <a:spLocks noChangeShapeType="1"/>
          </p:cNvSpPr>
          <p:nvPr/>
        </p:nvSpPr>
        <p:spPr bwMode="auto">
          <a:xfrm>
            <a:off x="6181725" y="1598613"/>
            <a:ext cx="13763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70"/>
          <p:cNvSpPr>
            <a:spLocks noChangeShapeType="1"/>
          </p:cNvSpPr>
          <p:nvPr/>
        </p:nvSpPr>
        <p:spPr bwMode="auto">
          <a:xfrm>
            <a:off x="5676900" y="976313"/>
            <a:ext cx="2505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71"/>
          <p:cNvSpPr>
            <a:spLocks noChangeShapeType="1"/>
          </p:cNvSpPr>
          <p:nvPr/>
        </p:nvSpPr>
        <p:spPr bwMode="auto">
          <a:xfrm>
            <a:off x="8181975" y="976313"/>
            <a:ext cx="0" cy="26400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6935788" y="2222500"/>
            <a:ext cx="0" cy="1393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73"/>
          <p:cNvSpPr>
            <a:spLocks noChangeShapeType="1"/>
          </p:cNvSpPr>
          <p:nvPr/>
        </p:nvSpPr>
        <p:spPr bwMode="auto">
          <a:xfrm>
            <a:off x="7558088" y="1598613"/>
            <a:ext cx="0" cy="20177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74"/>
          <p:cNvSpPr>
            <a:spLocks noChangeShapeType="1"/>
          </p:cNvSpPr>
          <p:nvPr/>
        </p:nvSpPr>
        <p:spPr bwMode="auto">
          <a:xfrm>
            <a:off x="5318125" y="1958975"/>
            <a:ext cx="1881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75"/>
          <p:cNvSpPr>
            <a:spLocks noChangeShapeType="1"/>
          </p:cNvSpPr>
          <p:nvPr/>
        </p:nvSpPr>
        <p:spPr bwMode="auto">
          <a:xfrm>
            <a:off x="7199313" y="1958975"/>
            <a:ext cx="0" cy="1657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76"/>
          <p:cNvSpPr>
            <a:spLocks noChangeShapeType="1"/>
          </p:cNvSpPr>
          <p:nvPr/>
        </p:nvSpPr>
        <p:spPr bwMode="auto">
          <a:xfrm>
            <a:off x="5318125" y="1239838"/>
            <a:ext cx="26003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77"/>
          <p:cNvSpPr>
            <a:spLocks noChangeShapeType="1"/>
          </p:cNvSpPr>
          <p:nvPr/>
        </p:nvSpPr>
        <p:spPr bwMode="auto">
          <a:xfrm>
            <a:off x="7918450" y="1239838"/>
            <a:ext cx="0" cy="2376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78"/>
          <p:cNvSpPr>
            <a:spLocks noChangeShapeType="1"/>
          </p:cNvSpPr>
          <p:nvPr/>
        </p:nvSpPr>
        <p:spPr bwMode="auto">
          <a:xfrm>
            <a:off x="7199313" y="3616325"/>
            <a:ext cx="0" cy="2698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79"/>
          <p:cNvSpPr>
            <a:spLocks noChangeShapeType="1"/>
          </p:cNvSpPr>
          <p:nvPr/>
        </p:nvSpPr>
        <p:spPr bwMode="auto">
          <a:xfrm>
            <a:off x="7199313" y="6315075"/>
            <a:ext cx="66675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80"/>
          <p:cNvSpPr>
            <a:spLocks noChangeShapeType="1"/>
          </p:cNvSpPr>
          <p:nvPr/>
        </p:nvSpPr>
        <p:spPr bwMode="auto">
          <a:xfrm>
            <a:off x="7265988" y="6383338"/>
            <a:ext cx="5857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81"/>
          <p:cNvSpPr>
            <a:spLocks noChangeShapeType="1"/>
          </p:cNvSpPr>
          <p:nvPr/>
        </p:nvSpPr>
        <p:spPr bwMode="auto">
          <a:xfrm flipV="1">
            <a:off x="7851775" y="6315075"/>
            <a:ext cx="66675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82"/>
          <p:cNvSpPr>
            <a:spLocks noChangeShapeType="1"/>
          </p:cNvSpPr>
          <p:nvPr/>
        </p:nvSpPr>
        <p:spPr bwMode="auto">
          <a:xfrm flipV="1">
            <a:off x="7918450" y="3616325"/>
            <a:ext cx="0" cy="2698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83"/>
          <p:cNvSpPr>
            <a:spLocks noChangeShapeType="1"/>
          </p:cNvSpPr>
          <p:nvPr/>
        </p:nvSpPr>
        <p:spPr bwMode="auto">
          <a:xfrm>
            <a:off x="7199313" y="6315075"/>
            <a:ext cx="7191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84"/>
          <p:cNvSpPr>
            <a:spLocks noChangeShapeType="1"/>
          </p:cNvSpPr>
          <p:nvPr/>
        </p:nvSpPr>
        <p:spPr bwMode="auto">
          <a:xfrm flipV="1">
            <a:off x="7265988" y="4516438"/>
            <a:ext cx="0" cy="1798638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85"/>
          <p:cNvSpPr>
            <a:spLocks/>
          </p:cNvSpPr>
          <p:nvPr/>
        </p:nvSpPr>
        <p:spPr bwMode="auto">
          <a:xfrm>
            <a:off x="7199313" y="4449763"/>
            <a:ext cx="66675" cy="66675"/>
          </a:xfrm>
          <a:custGeom>
            <a:avLst/>
            <a:gdLst>
              <a:gd name="T0" fmla="*/ 84 w 84"/>
              <a:gd name="T1" fmla="*/ 84 h 84"/>
              <a:gd name="T2" fmla="*/ 82 w 84"/>
              <a:gd name="T3" fmla="*/ 65 h 84"/>
              <a:gd name="T4" fmla="*/ 76 w 84"/>
              <a:gd name="T5" fmla="*/ 48 h 84"/>
              <a:gd name="T6" fmla="*/ 66 w 84"/>
              <a:gd name="T7" fmla="*/ 31 h 84"/>
              <a:gd name="T8" fmla="*/ 53 w 84"/>
              <a:gd name="T9" fmla="*/ 18 h 84"/>
              <a:gd name="T10" fmla="*/ 36 w 84"/>
              <a:gd name="T11" fmla="*/ 8 h 84"/>
              <a:gd name="T12" fmla="*/ 20 w 84"/>
              <a:gd name="T13" fmla="*/ 3 h 84"/>
              <a:gd name="T14" fmla="*/ 0 w 84"/>
              <a:gd name="T1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84">
                <a:moveTo>
                  <a:pt x="84" y="84"/>
                </a:moveTo>
                <a:lnTo>
                  <a:pt x="82" y="65"/>
                </a:lnTo>
                <a:lnTo>
                  <a:pt x="76" y="48"/>
                </a:lnTo>
                <a:lnTo>
                  <a:pt x="66" y="31"/>
                </a:lnTo>
                <a:lnTo>
                  <a:pt x="53" y="18"/>
                </a:lnTo>
                <a:lnTo>
                  <a:pt x="36" y="8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86"/>
          <p:cNvSpPr>
            <a:spLocks/>
          </p:cNvSpPr>
          <p:nvPr/>
        </p:nvSpPr>
        <p:spPr bwMode="auto">
          <a:xfrm>
            <a:off x="7851775" y="4449763"/>
            <a:ext cx="66675" cy="66675"/>
          </a:xfrm>
          <a:custGeom>
            <a:avLst/>
            <a:gdLst>
              <a:gd name="T0" fmla="*/ 84 w 84"/>
              <a:gd name="T1" fmla="*/ 0 h 84"/>
              <a:gd name="T2" fmla="*/ 65 w 84"/>
              <a:gd name="T3" fmla="*/ 3 h 84"/>
              <a:gd name="T4" fmla="*/ 49 w 84"/>
              <a:gd name="T5" fmla="*/ 8 h 84"/>
              <a:gd name="T6" fmla="*/ 32 w 84"/>
              <a:gd name="T7" fmla="*/ 18 h 84"/>
              <a:gd name="T8" fmla="*/ 18 w 84"/>
              <a:gd name="T9" fmla="*/ 31 h 84"/>
              <a:gd name="T10" fmla="*/ 9 w 84"/>
              <a:gd name="T11" fmla="*/ 48 h 84"/>
              <a:gd name="T12" fmla="*/ 3 w 84"/>
              <a:gd name="T13" fmla="*/ 65 h 84"/>
              <a:gd name="T14" fmla="*/ 0 w 84"/>
              <a:gd name="T1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84">
                <a:moveTo>
                  <a:pt x="84" y="0"/>
                </a:moveTo>
                <a:lnTo>
                  <a:pt x="65" y="3"/>
                </a:lnTo>
                <a:lnTo>
                  <a:pt x="49" y="8"/>
                </a:lnTo>
                <a:lnTo>
                  <a:pt x="32" y="18"/>
                </a:lnTo>
                <a:lnTo>
                  <a:pt x="18" y="31"/>
                </a:lnTo>
                <a:lnTo>
                  <a:pt x="9" y="48"/>
                </a:lnTo>
                <a:lnTo>
                  <a:pt x="3" y="65"/>
                </a:lnTo>
                <a:lnTo>
                  <a:pt x="0" y="84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87"/>
          <p:cNvSpPr>
            <a:spLocks noChangeShapeType="1"/>
          </p:cNvSpPr>
          <p:nvPr/>
        </p:nvSpPr>
        <p:spPr bwMode="auto">
          <a:xfrm>
            <a:off x="7199313" y="4516438"/>
            <a:ext cx="7191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88"/>
          <p:cNvSpPr>
            <a:spLocks noChangeShapeType="1"/>
          </p:cNvSpPr>
          <p:nvPr/>
        </p:nvSpPr>
        <p:spPr bwMode="auto">
          <a:xfrm flipV="1">
            <a:off x="7851775" y="4516438"/>
            <a:ext cx="0" cy="1798638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89"/>
          <p:cNvSpPr>
            <a:spLocks noChangeShapeType="1"/>
          </p:cNvSpPr>
          <p:nvPr/>
        </p:nvSpPr>
        <p:spPr bwMode="auto">
          <a:xfrm flipV="1">
            <a:off x="7246938" y="3121025"/>
            <a:ext cx="0" cy="12382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90"/>
          <p:cNvSpPr>
            <a:spLocks/>
          </p:cNvSpPr>
          <p:nvPr/>
        </p:nvSpPr>
        <p:spPr bwMode="auto">
          <a:xfrm>
            <a:off x="7069138" y="4184650"/>
            <a:ext cx="357188" cy="15875"/>
          </a:xfrm>
          <a:custGeom>
            <a:avLst/>
            <a:gdLst>
              <a:gd name="T0" fmla="*/ 0 w 452"/>
              <a:gd name="T1" fmla="*/ 0 h 20"/>
              <a:gd name="T2" fmla="*/ 76 w 452"/>
              <a:gd name="T3" fmla="*/ 11 h 20"/>
              <a:gd name="T4" fmla="*/ 150 w 452"/>
              <a:gd name="T5" fmla="*/ 17 h 20"/>
              <a:gd name="T6" fmla="*/ 226 w 452"/>
              <a:gd name="T7" fmla="*/ 20 h 20"/>
              <a:gd name="T8" fmla="*/ 302 w 452"/>
              <a:gd name="T9" fmla="*/ 17 h 20"/>
              <a:gd name="T10" fmla="*/ 376 w 452"/>
              <a:gd name="T11" fmla="*/ 11 h 20"/>
              <a:gd name="T12" fmla="*/ 452 w 452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20">
                <a:moveTo>
                  <a:pt x="0" y="0"/>
                </a:moveTo>
                <a:lnTo>
                  <a:pt x="76" y="11"/>
                </a:lnTo>
                <a:lnTo>
                  <a:pt x="150" y="17"/>
                </a:lnTo>
                <a:lnTo>
                  <a:pt x="226" y="20"/>
                </a:lnTo>
                <a:lnTo>
                  <a:pt x="302" y="17"/>
                </a:lnTo>
                <a:lnTo>
                  <a:pt x="376" y="11"/>
                </a:lnTo>
                <a:lnTo>
                  <a:pt x="452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91"/>
          <p:cNvSpPr>
            <a:spLocks/>
          </p:cNvSpPr>
          <p:nvPr/>
        </p:nvSpPr>
        <p:spPr bwMode="auto">
          <a:xfrm>
            <a:off x="6935788" y="3122613"/>
            <a:ext cx="623888" cy="46038"/>
          </a:xfrm>
          <a:custGeom>
            <a:avLst/>
            <a:gdLst>
              <a:gd name="T0" fmla="*/ 786 w 786"/>
              <a:gd name="T1" fmla="*/ 57 h 57"/>
              <a:gd name="T2" fmla="*/ 715 w 786"/>
              <a:gd name="T3" fmla="*/ 38 h 57"/>
              <a:gd name="T4" fmla="*/ 645 w 786"/>
              <a:gd name="T5" fmla="*/ 23 h 57"/>
              <a:gd name="T6" fmla="*/ 573 w 786"/>
              <a:gd name="T7" fmla="*/ 12 h 57"/>
              <a:gd name="T8" fmla="*/ 502 w 786"/>
              <a:gd name="T9" fmla="*/ 4 h 57"/>
              <a:gd name="T10" fmla="*/ 429 w 786"/>
              <a:gd name="T11" fmla="*/ 0 h 57"/>
              <a:gd name="T12" fmla="*/ 357 w 786"/>
              <a:gd name="T13" fmla="*/ 0 h 57"/>
              <a:gd name="T14" fmla="*/ 284 w 786"/>
              <a:gd name="T15" fmla="*/ 4 h 57"/>
              <a:gd name="T16" fmla="*/ 212 w 786"/>
              <a:gd name="T17" fmla="*/ 12 h 57"/>
              <a:gd name="T18" fmla="*/ 141 w 786"/>
              <a:gd name="T19" fmla="*/ 23 h 57"/>
              <a:gd name="T20" fmla="*/ 71 w 786"/>
              <a:gd name="T21" fmla="*/ 38 h 57"/>
              <a:gd name="T22" fmla="*/ 0 w 786"/>
              <a:gd name="T23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6" h="57">
                <a:moveTo>
                  <a:pt x="786" y="57"/>
                </a:moveTo>
                <a:lnTo>
                  <a:pt x="715" y="38"/>
                </a:lnTo>
                <a:lnTo>
                  <a:pt x="645" y="23"/>
                </a:lnTo>
                <a:lnTo>
                  <a:pt x="573" y="12"/>
                </a:lnTo>
                <a:lnTo>
                  <a:pt x="502" y="4"/>
                </a:lnTo>
                <a:lnTo>
                  <a:pt x="429" y="0"/>
                </a:lnTo>
                <a:lnTo>
                  <a:pt x="357" y="0"/>
                </a:lnTo>
                <a:lnTo>
                  <a:pt x="284" y="4"/>
                </a:lnTo>
                <a:lnTo>
                  <a:pt x="212" y="12"/>
                </a:lnTo>
                <a:lnTo>
                  <a:pt x="141" y="23"/>
                </a:lnTo>
                <a:lnTo>
                  <a:pt x="71" y="38"/>
                </a:lnTo>
                <a:lnTo>
                  <a:pt x="0" y="5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/>
          <p:cNvSpPr>
            <a:spLocks/>
          </p:cNvSpPr>
          <p:nvPr/>
        </p:nvSpPr>
        <p:spPr bwMode="auto">
          <a:xfrm>
            <a:off x="7558088" y="3122613"/>
            <a:ext cx="623888" cy="46038"/>
          </a:xfrm>
          <a:custGeom>
            <a:avLst/>
            <a:gdLst>
              <a:gd name="T0" fmla="*/ 785 w 785"/>
              <a:gd name="T1" fmla="*/ 57 h 57"/>
              <a:gd name="T2" fmla="*/ 715 w 785"/>
              <a:gd name="T3" fmla="*/ 38 h 57"/>
              <a:gd name="T4" fmla="*/ 645 w 785"/>
              <a:gd name="T5" fmla="*/ 23 h 57"/>
              <a:gd name="T6" fmla="*/ 573 w 785"/>
              <a:gd name="T7" fmla="*/ 12 h 57"/>
              <a:gd name="T8" fmla="*/ 502 w 785"/>
              <a:gd name="T9" fmla="*/ 4 h 57"/>
              <a:gd name="T10" fmla="*/ 429 w 785"/>
              <a:gd name="T11" fmla="*/ 0 h 57"/>
              <a:gd name="T12" fmla="*/ 357 w 785"/>
              <a:gd name="T13" fmla="*/ 0 h 57"/>
              <a:gd name="T14" fmla="*/ 284 w 785"/>
              <a:gd name="T15" fmla="*/ 4 h 57"/>
              <a:gd name="T16" fmla="*/ 212 w 785"/>
              <a:gd name="T17" fmla="*/ 12 h 57"/>
              <a:gd name="T18" fmla="*/ 141 w 785"/>
              <a:gd name="T19" fmla="*/ 23 h 57"/>
              <a:gd name="T20" fmla="*/ 70 w 785"/>
              <a:gd name="T21" fmla="*/ 38 h 57"/>
              <a:gd name="T22" fmla="*/ 0 w 785"/>
              <a:gd name="T23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5" h="57">
                <a:moveTo>
                  <a:pt x="785" y="57"/>
                </a:moveTo>
                <a:lnTo>
                  <a:pt x="715" y="38"/>
                </a:lnTo>
                <a:lnTo>
                  <a:pt x="645" y="23"/>
                </a:lnTo>
                <a:lnTo>
                  <a:pt x="573" y="12"/>
                </a:lnTo>
                <a:lnTo>
                  <a:pt x="502" y="4"/>
                </a:lnTo>
                <a:lnTo>
                  <a:pt x="429" y="0"/>
                </a:lnTo>
                <a:lnTo>
                  <a:pt x="357" y="0"/>
                </a:lnTo>
                <a:lnTo>
                  <a:pt x="284" y="4"/>
                </a:lnTo>
                <a:lnTo>
                  <a:pt x="212" y="12"/>
                </a:lnTo>
                <a:lnTo>
                  <a:pt x="141" y="23"/>
                </a:lnTo>
                <a:lnTo>
                  <a:pt x="70" y="38"/>
                </a:lnTo>
                <a:lnTo>
                  <a:pt x="0" y="5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93"/>
          <p:cNvSpPr>
            <a:spLocks noChangeShapeType="1"/>
          </p:cNvSpPr>
          <p:nvPr/>
        </p:nvSpPr>
        <p:spPr bwMode="auto">
          <a:xfrm>
            <a:off x="7558088" y="3167063"/>
            <a:ext cx="0" cy="449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94"/>
          <p:cNvSpPr>
            <a:spLocks noChangeShapeType="1"/>
          </p:cNvSpPr>
          <p:nvPr/>
        </p:nvSpPr>
        <p:spPr bwMode="auto">
          <a:xfrm flipH="1">
            <a:off x="6935788" y="3616325"/>
            <a:ext cx="12461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95"/>
          <p:cNvSpPr>
            <a:spLocks noChangeShapeType="1"/>
          </p:cNvSpPr>
          <p:nvPr/>
        </p:nvSpPr>
        <p:spPr bwMode="auto">
          <a:xfrm flipV="1">
            <a:off x="6935788" y="3121025"/>
            <a:ext cx="0" cy="495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96"/>
          <p:cNvSpPr>
            <a:spLocks noChangeShapeType="1"/>
          </p:cNvSpPr>
          <p:nvPr/>
        </p:nvSpPr>
        <p:spPr bwMode="auto">
          <a:xfrm>
            <a:off x="6935788" y="3121025"/>
            <a:ext cx="12461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97"/>
          <p:cNvSpPr>
            <a:spLocks noChangeShapeType="1"/>
          </p:cNvSpPr>
          <p:nvPr/>
        </p:nvSpPr>
        <p:spPr bwMode="auto">
          <a:xfrm>
            <a:off x="8181975" y="3121025"/>
            <a:ext cx="0" cy="495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7" name="Group 136"/>
          <p:cNvGrpSpPr/>
          <p:nvPr/>
        </p:nvGrpSpPr>
        <p:grpSpPr>
          <a:xfrm>
            <a:off x="4572797" y="3827712"/>
            <a:ext cx="446086" cy="225152"/>
            <a:chOff x="1827215" y="4699000"/>
            <a:chExt cx="446086" cy="225152"/>
          </a:xfrm>
        </p:grpSpPr>
        <p:sp>
          <p:nvSpPr>
            <p:cNvPr id="125" name="Freeform 103"/>
            <p:cNvSpPr>
              <a:spLocks/>
            </p:cNvSpPr>
            <p:nvPr/>
          </p:nvSpPr>
          <p:spPr bwMode="auto">
            <a:xfrm>
              <a:off x="1908504" y="4762500"/>
              <a:ext cx="291311" cy="138025"/>
            </a:xfrm>
            <a:custGeom>
              <a:avLst/>
              <a:gdLst>
                <a:gd name="T0" fmla="*/ 0 w 1339"/>
                <a:gd name="T1" fmla="*/ 191 h 191"/>
                <a:gd name="T2" fmla="*/ 224 w 1339"/>
                <a:gd name="T3" fmla="*/ 169 h 191"/>
                <a:gd name="T4" fmla="*/ 448 w 1339"/>
                <a:gd name="T5" fmla="*/ 142 h 191"/>
                <a:gd name="T6" fmla="*/ 672 w 1339"/>
                <a:gd name="T7" fmla="*/ 113 h 191"/>
                <a:gd name="T8" fmla="*/ 895 w 1339"/>
                <a:gd name="T9" fmla="*/ 79 h 191"/>
                <a:gd name="T10" fmla="*/ 1117 w 1339"/>
                <a:gd name="T11" fmla="*/ 40 h 191"/>
                <a:gd name="T12" fmla="*/ 1339 w 1339"/>
                <a:gd name="T1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9" h="191">
                  <a:moveTo>
                    <a:pt x="0" y="191"/>
                  </a:moveTo>
                  <a:lnTo>
                    <a:pt x="224" y="169"/>
                  </a:lnTo>
                  <a:lnTo>
                    <a:pt x="448" y="142"/>
                  </a:lnTo>
                  <a:lnTo>
                    <a:pt x="672" y="113"/>
                  </a:lnTo>
                  <a:lnTo>
                    <a:pt x="895" y="79"/>
                  </a:lnTo>
                  <a:lnTo>
                    <a:pt x="1117" y="40"/>
                  </a:lnTo>
                  <a:lnTo>
                    <a:pt x="13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827215" y="4699000"/>
              <a:ext cx="446086" cy="225152"/>
              <a:chOff x="1827215" y="4699000"/>
              <a:chExt cx="446086" cy="225152"/>
            </a:xfrm>
          </p:grpSpPr>
          <p:sp>
            <p:nvSpPr>
              <p:cNvPr id="127" name="Freeform 105"/>
              <p:cNvSpPr>
                <a:spLocks/>
              </p:cNvSpPr>
              <p:nvPr/>
            </p:nvSpPr>
            <p:spPr bwMode="auto">
              <a:xfrm>
                <a:off x="1827215" y="4876898"/>
                <a:ext cx="82090" cy="47254"/>
              </a:xfrm>
              <a:custGeom>
                <a:avLst/>
                <a:gdLst>
                  <a:gd name="T0" fmla="*/ 1228 w 1228"/>
                  <a:gd name="T1" fmla="*/ 407 h 407"/>
                  <a:gd name="T2" fmla="*/ 1210 w 1228"/>
                  <a:gd name="T3" fmla="*/ 0 h 407"/>
                  <a:gd name="T4" fmla="*/ 0 w 1228"/>
                  <a:gd name="T5" fmla="*/ 260 h 407"/>
                  <a:gd name="T6" fmla="*/ 1228 w 1228"/>
                  <a:gd name="T7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8" h="407">
                    <a:moveTo>
                      <a:pt x="1228" y="407"/>
                    </a:moveTo>
                    <a:lnTo>
                      <a:pt x="1210" y="0"/>
                    </a:lnTo>
                    <a:lnTo>
                      <a:pt x="0" y="260"/>
                    </a:lnTo>
                    <a:lnTo>
                      <a:pt x="1228" y="4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6"/>
              <p:cNvSpPr>
                <a:spLocks/>
              </p:cNvSpPr>
              <p:nvPr/>
            </p:nvSpPr>
            <p:spPr bwMode="auto">
              <a:xfrm>
                <a:off x="2194815" y="4699000"/>
                <a:ext cx="78486" cy="86169"/>
              </a:xfrm>
              <a:custGeom>
                <a:avLst/>
                <a:gdLst>
                  <a:gd name="T0" fmla="*/ 0 w 1177"/>
                  <a:gd name="T1" fmla="*/ 381 h 742"/>
                  <a:gd name="T2" fmla="*/ 187 w 1177"/>
                  <a:gd name="T3" fmla="*/ 742 h 742"/>
                  <a:gd name="T4" fmla="*/ 1177 w 1177"/>
                  <a:gd name="T5" fmla="*/ 0 h 742"/>
                  <a:gd name="T6" fmla="*/ 0 w 1177"/>
                  <a:gd name="T7" fmla="*/ 381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7" h="742">
                    <a:moveTo>
                      <a:pt x="0" y="381"/>
                    </a:moveTo>
                    <a:lnTo>
                      <a:pt x="187" y="742"/>
                    </a:lnTo>
                    <a:lnTo>
                      <a:pt x="1177" y="0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9" name="Rectangle 107"/>
          <p:cNvSpPr>
            <a:spLocks noChangeArrowheads="1"/>
          </p:cNvSpPr>
          <p:nvPr/>
        </p:nvSpPr>
        <p:spPr bwMode="auto">
          <a:xfrm>
            <a:off x="4530414" y="3995158"/>
            <a:ext cx="476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°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5324475" y="3121025"/>
            <a:ext cx="0" cy="1238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 rot="5400000">
            <a:off x="5178510" y="3663603"/>
            <a:ext cx="5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R1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4777978" y="3124948"/>
            <a:ext cx="795" cy="3111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 rot="5400000">
            <a:off x="4663514" y="3147746"/>
            <a:ext cx="43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R2</a:t>
            </a:r>
          </a:p>
        </p:txBody>
      </p:sp>
      <p:grpSp>
        <p:nvGrpSpPr>
          <p:cNvPr id="149" name="Group 148"/>
          <p:cNvGrpSpPr/>
          <p:nvPr/>
        </p:nvGrpSpPr>
        <p:grpSpPr>
          <a:xfrm rot="5853519">
            <a:off x="3626644" y="3244361"/>
            <a:ext cx="446086" cy="225152"/>
            <a:chOff x="1827215" y="4699000"/>
            <a:chExt cx="446086" cy="225152"/>
          </a:xfrm>
        </p:grpSpPr>
        <p:sp>
          <p:nvSpPr>
            <p:cNvPr id="150" name="Freeform 103"/>
            <p:cNvSpPr>
              <a:spLocks/>
            </p:cNvSpPr>
            <p:nvPr/>
          </p:nvSpPr>
          <p:spPr bwMode="auto">
            <a:xfrm>
              <a:off x="1908504" y="4762500"/>
              <a:ext cx="291311" cy="138025"/>
            </a:xfrm>
            <a:custGeom>
              <a:avLst/>
              <a:gdLst>
                <a:gd name="T0" fmla="*/ 0 w 1339"/>
                <a:gd name="T1" fmla="*/ 191 h 191"/>
                <a:gd name="T2" fmla="*/ 224 w 1339"/>
                <a:gd name="T3" fmla="*/ 169 h 191"/>
                <a:gd name="T4" fmla="*/ 448 w 1339"/>
                <a:gd name="T5" fmla="*/ 142 h 191"/>
                <a:gd name="T6" fmla="*/ 672 w 1339"/>
                <a:gd name="T7" fmla="*/ 113 h 191"/>
                <a:gd name="T8" fmla="*/ 895 w 1339"/>
                <a:gd name="T9" fmla="*/ 79 h 191"/>
                <a:gd name="T10" fmla="*/ 1117 w 1339"/>
                <a:gd name="T11" fmla="*/ 40 h 191"/>
                <a:gd name="T12" fmla="*/ 1339 w 1339"/>
                <a:gd name="T1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9" h="191">
                  <a:moveTo>
                    <a:pt x="0" y="191"/>
                  </a:moveTo>
                  <a:lnTo>
                    <a:pt x="224" y="169"/>
                  </a:lnTo>
                  <a:lnTo>
                    <a:pt x="448" y="142"/>
                  </a:lnTo>
                  <a:lnTo>
                    <a:pt x="672" y="113"/>
                  </a:lnTo>
                  <a:lnTo>
                    <a:pt x="895" y="79"/>
                  </a:lnTo>
                  <a:lnTo>
                    <a:pt x="1117" y="40"/>
                  </a:lnTo>
                  <a:lnTo>
                    <a:pt x="13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1827215" y="4699000"/>
              <a:ext cx="446086" cy="225152"/>
              <a:chOff x="1827215" y="4699000"/>
              <a:chExt cx="446086" cy="225152"/>
            </a:xfrm>
          </p:grpSpPr>
          <p:sp>
            <p:nvSpPr>
              <p:cNvPr id="152" name="Freeform 105"/>
              <p:cNvSpPr>
                <a:spLocks/>
              </p:cNvSpPr>
              <p:nvPr/>
            </p:nvSpPr>
            <p:spPr bwMode="auto">
              <a:xfrm>
                <a:off x="1827215" y="4876898"/>
                <a:ext cx="82090" cy="47254"/>
              </a:xfrm>
              <a:custGeom>
                <a:avLst/>
                <a:gdLst>
                  <a:gd name="T0" fmla="*/ 1228 w 1228"/>
                  <a:gd name="T1" fmla="*/ 407 h 407"/>
                  <a:gd name="T2" fmla="*/ 1210 w 1228"/>
                  <a:gd name="T3" fmla="*/ 0 h 407"/>
                  <a:gd name="T4" fmla="*/ 0 w 1228"/>
                  <a:gd name="T5" fmla="*/ 260 h 407"/>
                  <a:gd name="T6" fmla="*/ 1228 w 1228"/>
                  <a:gd name="T7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8" h="407">
                    <a:moveTo>
                      <a:pt x="1228" y="407"/>
                    </a:moveTo>
                    <a:lnTo>
                      <a:pt x="1210" y="0"/>
                    </a:lnTo>
                    <a:lnTo>
                      <a:pt x="0" y="260"/>
                    </a:lnTo>
                    <a:lnTo>
                      <a:pt x="1228" y="4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06"/>
              <p:cNvSpPr>
                <a:spLocks/>
              </p:cNvSpPr>
              <p:nvPr/>
            </p:nvSpPr>
            <p:spPr bwMode="auto">
              <a:xfrm>
                <a:off x="2194815" y="4699000"/>
                <a:ext cx="78486" cy="86169"/>
              </a:xfrm>
              <a:custGeom>
                <a:avLst/>
                <a:gdLst>
                  <a:gd name="T0" fmla="*/ 0 w 1177"/>
                  <a:gd name="T1" fmla="*/ 381 h 742"/>
                  <a:gd name="T2" fmla="*/ 187 w 1177"/>
                  <a:gd name="T3" fmla="*/ 742 h 742"/>
                  <a:gd name="T4" fmla="*/ 1177 w 1177"/>
                  <a:gd name="T5" fmla="*/ 0 h 742"/>
                  <a:gd name="T6" fmla="*/ 0 w 1177"/>
                  <a:gd name="T7" fmla="*/ 381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7" h="742">
                    <a:moveTo>
                      <a:pt x="0" y="381"/>
                    </a:moveTo>
                    <a:lnTo>
                      <a:pt x="187" y="742"/>
                    </a:lnTo>
                    <a:lnTo>
                      <a:pt x="1177" y="0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4" name="Rectangle 107"/>
          <p:cNvSpPr>
            <a:spLocks noChangeArrowheads="1"/>
          </p:cNvSpPr>
          <p:nvPr/>
        </p:nvSpPr>
        <p:spPr bwMode="auto">
          <a:xfrm>
            <a:off x="3368376" y="3213314"/>
            <a:ext cx="4765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°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9" name="Straight Arrow Connector 158"/>
          <p:cNvCxnSpPr>
            <a:stCxn id="103" idx="3"/>
          </p:cNvCxnSpPr>
          <p:nvPr/>
        </p:nvCxnSpPr>
        <p:spPr>
          <a:xfrm flipH="1" flipV="1">
            <a:off x="7246938" y="3121023"/>
            <a:ext cx="794" cy="1079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5400000">
            <a:off x="7150814" y="377487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28532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"/>
                            </p:stCondLst>
                            <p:childTnLst>
                              <p:par>
                                <p:cTn id="2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000"/>
                            </p:stCondLst>
                            <p:childTnLst>
                              <p:par>
                                <p:cTn id="2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00"/>
                            </p:stCondLst>
                            <p:childTnLst>
                              <p:par>
                                <p:cTn id="2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00"/>
                            </p:stCondLst>
                            <p:childTnLst>
                              <p:par>
                                <p:cTn id="2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3000"/>
                            </p:stCondLst>
                            <p:childTnLst>
                              <p:par>
                                <p:cTn id="3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000"/>
                            </p:stCondLst>
                            <p:childTnLst>
                              <p:par>
                                <p:cTn id="3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0"/>
                            </p:stCondLst>
                            <p:childTnLst>
                              <p:par>
                                <p:cTn id="3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000"/>
                            </p:stCondLst>
                            <p:childTnLst>
                              <p:par>
                                <p:cTn id="3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000"/>
                            </p:stCondLst>
                            <p:childTnLst>
                              <p:par>
                                <p:cTn id="3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00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2000"/>
                            </p:stCondLst>
                            <p:childTnLst>
                              <p:par>
                                <p:cTn id="4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3000"/>
                            </p:stCondLst>
                            <p:childTnLst>
                              <p:par>
                                <p:cTn id="4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29" grpId="0"/>
      <p:bldP spid="142" grpId="0"/>
      <p:bldP spid="142" grpId="1"/>
      <p:bldP spid="148" grpId="0"/>
      <p:bldP spid="148" grpId="1"/>
      <p:bldP spid="154" grpId="0"/>
      <p:bldP spid="161" grpId="0"/>
      <p:bldP spid="16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967" y="268096"/>
            <a:ext cx="118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Q2) Make the conventional three views M16 nut.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3562350" y="1854200"/>
            <a:ext cx="438150" cy="757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000500" y="1854200"/>
            <a:ext cx="8731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4873625" y="1854200"/>
            <a:ext cx="436563" cy="757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4873625" y="2611438"/>
            <a:ext cx="436563" cy="758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3562350" y="2611438"/>
            <a:ext cx="438150" cy="758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998912" y="4465638"/>
            <a:ext cx="874713" cy="71438"/>
          </a:xfrm>
          <a:custGeom>
            <a:avLst/>
            <a:gdLst>
              <a:gd name="T0" fmla="*/ 1102 w 1102"/>
              <a:gd name="T1" fmla="*/ 90 h 90"/>
              <a:gd name="T2" fmla="*/ 1030 w 1102"/>
              <a:gd name="T3" fmla="*/ 69 h 90"/>
              <a:gd name="T4" fmla="*/ 958 w 1102"/>
              <a:gd name="T5" fmla="*/ 50 h 90"/>
              <a:gd name="T6" fmla="*/ 885 w 1102"/>
              <a:gd name="T7" fmla="*/ 34 h 90"/>
              <a:gd name="T8" fmla="*/ 811 w 1102"/>
              <a:gd name="T9" fmla="*/ 21 h 90"/>
              <a:gd name="T10" fmla="*/ 737 w 1102"/>
              <a:gd name="T11" fmla="*/ 11 h 90"/>
              <a:gd name="T12" fmla="*/ 663 w 1102"/>
              <a:gd name="T13" fmla="*/ 5 h 90"/>
              <a:gd name="T14" fmla="*/ 588 w 1102"/>
              <a:gd name="T15" fmla="*/ 1 h 90"/>
              <a:gd name="T16" fmla="*/ 514 w 1102"/>
              <a:gd name="T17" fmla="*/ 0 h 90"/>
              <a:gd name="T18" fmla="*/ 439 w 1102"/>
              <a:gd name="T19" fmla="*/ 3 h 90"/>
              <a:gd name="T20" fmla="*/ 365 w 1102"/>
              <a:gd name="T21" fmla="*/ 9 h 90"/>
              <a:gd name="T22" fmla="*/ 291 w 1102"/>
              <a:gd name="T23" fmla="*/ 18 h 90"/>
              <a:gd name="T24" fmla="*/ 218 w 1102"/>
              <a:gd name="T25" fmla="*/ 29 h 90"/>
              <a:gd name="T26" fmla="*/ 144 w 1102"/>
              <a:gd name="T27" fmla="*/ 43 h 90"/>
              <a:gd name="T28" fmla="*/ 71 w 1102"/>
              <a:gd name="T29" fmla="*/ 61 h 90"/>
              <a:gd name="T30" fmla="*/ 0 w 1102"/>
              <a:gd name="T3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02" h="90">
                <a:moveTo>
                  <a:pt x="1102" y="90"/>
                </a:moveTo>
                <a:lnTo>
                  <a:pt x="1030" y="69"/>
                </a:lnTo>
                <a:lnTo>
                  <a:pt x="958" y="50"/>
                </a:lnTo>
                <a:lnTo>
                  <a:pt x="885" y="34"/>
                </a:lnTo>
                <a:lnTo>
                  <a:pt x="811" y="21"/>
                </a:lnTo>
                <a:lnTo>
                  <a:pt x="737" y="11"/>
                </a:lnTo>
                <a:lnTo>
                  <a:pt x="663" y="5"/>
                </a:lnTo>
                <a:lnTo>
                  <a:pt x="588" y="1"/>
                </a:lnTo>
                <a:lnTo>
                  <a:pt x="514" y="0"/>
                </a:lnTo>
                <a:lnTo>
                  <a:pt x="439" y="3"/>
                </a:lnTo>
                <a:lnTo>
                  <a:pt x="365" y="9"/>
                </a:lnTo>
                <a:lnTo>
                  <a:pt x="291" y="18"/>
                </a:lnTo>
                <a:lnTo>
                  <a:pt x="218" y="29"/>
                </a:lnTo>
                <a:lnTo>
                  <a:pt x="144" y="43"/>
                </a:lnTo>
                <a:lnTo>
                  <a:pt x="71" y="61"/>
                </a:lnTo>
                <a:lnTo>
                  <a:pt x="0" y="8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81412" y="1854200"/>
            <a:ext cx="1512888" cy="1516063"/>
          </a:xfrm>
          <a:custGeom>
            <a:avLst/>
            <a:gdLst>
              <a:gd name="T0" fmla="*/ 1905 w 1906"/>
              <a:gd name="T1" fmla="*/ 900 h 1908"/>
              <a:gd name="T2" fmla="*/ 1893 w 1906"/>
              <a:gd name="T3" fmla="*/ 792 h 1908"/>
              <a:gd name="T4" fmla="*/ 1868 w 1906"/>
              <a:gd name="T5" fmla="*/ 688 h 1908"/>
              <a:gd name="T6" fmla="*/ 1832 w 1906"/>
              <a:gd name="T7" fmla="*/ 586 h 1908"/>
              <a:gd name="T8" fmla="*/ 1786 w 1906"/>
              <a:gd name="T9" fmla="*/ 488 h 1908"/>
              <a:gd name="T10" fmla="*/ 1728 w 1906"/>
              <a:gd name="T11" fmla="*/ 397 h 1908"/>
              <a:gd name="T12" fmla="*/ 1660 w 1906"/>
              <a:gd name="T13" fmla="*/ 314 h 1908"/>
              <a:gd name="T14" fmla="*/ 1582 w 1906"/>
              <a:gd name="T15" fmla="*/ 237 h 1908"/>
              <a:gd name="T16" fmla="*/ 1497 w 1906"/>
              <a:gd name="T17" fmla="*/ 171 h 1908"/>
              <a:gd name="T18" fmla="*/ 1406 w 1906"/>
              <a:gd name="T19" fmla="*/ 114 h 1908"/>
              <a:gd name="T20" fmla="*/ 1309 w 1906"/>
              <a:gd name="T21" fmla="*/ 68 h 1908"/>
              <a:gd name="T22" fmla="*/ 1207 w 1906"/>
              <a:gd name="T23" fmla="*/ 34 h 1908"/>
              <a:gd name="T24" fmla="*/ 1101 w 1906"/>
              <a:gd name="T25" fmla="*/ 11 h 1908"/>
              <a:gd name="T26" fmla="*/ 994 w 1906"/>
              <a:gd name="T27" fmla="*/ 1 h 1908"/>
              <a:gd name="T28" fmla="*/ 885 w 1906"/>
              <a:gd name="T29" fmla="*/ 2 h 1908"/>
              <a:gd name="T30" fmla="*/ 778 w 1906"/>
              <a:gd name="T31" fmla="*/ 16 h 1908"/>
              <a:gd name="T32" fmla="*/ 674 w 1906"/>
              <a:gd name="T33" fmla="*/ 41 h 1908"/>
              <a:gd name="T34" fmla="*/ 573 w 1906"/>
              <a:gd name="T35" fmla="*/ 78 h 1908"/>
              <a:gd name="T36" fmla="*/ 477 w 1906"/>
              <a:gd name="T37" fmla="*/ 128 h 1908"/>
              <a:gd name="T38" fmla="*/ 387 w 1906"/>
              <a:gd name="T39" fmla="*/ 187 h 1908"/>
              <a:gd name="T40" fmla="*/ 303 w 1906"/>
              <a:gd name="T41" fmla="*/ 256 h 1908"/>
              <a:gd name="T42" fmla="*/ 229 w 1906"/>
              <a:gd name="T43" fmla="*/ 333 h 1908"/>
              <a:gd name="T44" fmla="*/ 164 w 1906"/>
              <a:gd name="T45" fmla="*/ 419 h 1908"/>
              <a:gd name="T46" fmla="*/ 109 w 1906"/>
              <a:gd name="T47" fmla="*/ 512 h 1908"/>
              <a:gd name="T48" fmla="*/ 64 w 1906"/>
              <a:gd name="T49" fmla="*/ 610 h 1908"/>
              <a:gd name="T50" fmla="*/ 31 w 1906"/>
              <a:gd name="T51" fmla="*/ 714 h 1908"/>
              <a:gd name="T52" fmla="*/ 10 w 1906"/>
              <a:gd name="T53" fmla="*/ 820 h 1908"/>
              <a:gd name="T54" fmla="*/ 0 w 1906"/>
              <a:gd name="T55" fmla="*/ 927 h 1908"/>
              <a:gd name="T56" fmla="*/ 4 w 1906"/>
              <a:gd name="T57" fmla="*/ 1035 h 1908"/>
              <a:gd name="T58" fmla="*/ 19 w 1906"/>
              <a:gd name="T59" fmla="*/ 1142 h 1908"/>
              <a:gd name="T60" fmla="*/ 46 w 1906"/>
              <a:gd name="T61" fmla="*/ 1246 h 1908"/>
              <a:gd name="T62" fmla="*/ 85 w 1906"/>
              <a:gd name="T63" fmla="*/ 1347 h 1908"/>
              <a:gd name="T64" fmla="*/ 134 w 1906"/>
              <a:gd name="T65" fmla="*/ 1443 h 1908"/>
              <a:gd name="T66" fmla="*/ 195 w 1906"/>
              <a:gd name="T67" fmla="*/ 1532 h 1908"/>
              <a:gd name="T68" fmla="*/ 265 w 1906"/>
              <a:gd name="T69" fmla="*/ 1614 h 1908"/>
              <a:gd name="T70" fmla="*/ 344 w 1906"/>
              <a:gd name="T71" fmla="*/ 1688 h 1908"/>
              <a:gd name="T72" fmla="*/ 431 w 1906"/>
              <a:gd name="T73" fmla="*/ 1752 h 1908"/>
              <a:gd name="T74" fmla="*/ 525 w 1906"/>
              <a:gd name="T75" fmla="*/ 1806 h 1908"/>
              <a:gd name="T76" fmla="*/ 623 w 1906"/>
              <a:gd name="T77" fmla="*/ 1849 h 1908"/>
              <a:gd name="T78" fmla="*/ 727 w 1906"/>
              <a:gd name="T79" fmla="*/ 1881 h 1908"/>
              <a:gd name="T80" fmla="*/ 833 w 1906"/>
              <a:gd name="T81" fmla="*/ 1901 h 1908"/>
              <a:gd name="T82" fmla="*/ 940 w 1906"/>
              <a:gd name="T83" fmla="*/ 1908 h 1908"/>
              <a:gd name="T84" fmla="*/ 1048 w 1906"/>
              <a:gd name="T85" fmla="*/ 1903 h 1908"/>
              <a:gd name="T86" fmla="*/ 1154 w 1906"/>
              <a:gd name="T87" fmla="*/ 1887 h 1908"/>
              <a:gd name="T88" fmla="*/ 1257 w 1906"/>
              <a:gd name="T89" fmla="*/ 1858 h 1908"/>
              <a:gd name="T90" fmla="*/ 1358 w 1906"/>
              <a:gd name="T91" fmla="*/ 1818 h 1908"/>
              <a:gd name="T92" fmla="*/ 1453 w 1906"/>
              <a:gd name="T93" fmla="*/ 1766 h 1908"/>
              <a:gd name="T94" fmla="*/ 1542 w 1906"/>
              <a:gd name="T95" fmla="*/ 1705 h 1908"/>
              <a:gd name="T96" fmla="*/ 1622 w 1906"/>
              <a:gd name="T97" fmla="*/ 1633 h 1908"/>
              <a:gd name="T98" fmla="*/ 1694 w 1906"/>
              <a:gd name="T99" fmla="*/ 1553 h 1908"/>
              <a:gd name="T100" fmla="*/ 1757 w 1906"/>
              <a:gd name="T101" fmla="*/ 1466 h 1908"/>
              <a:gd name="T102" fmla="*/ 1810 w 1906"/>
              <a:gd name="T103" fmla="*/ 1371 h 1908"/>
              <a:gd name="T104" fmla="*/ 1852 w 1906"/>
              <a:gd name="T105" fmla="*/ 1271 h 1908"/>
              <a:gd name="T106" fmla="*/ 1882 w 1906"/>
              <a:gd name="T107" fmla="*/ 1168 h 1908"/>
              <a:gd name="T108" fmla="*/ 1900 w 1906"/>
              <a:gd name="T109" fmla="*/ 1062 h 1908"/>
              <a:gd name="T110" fmla="*/ 1906 w 1906"/>
              <a:gd name="T111" fmla="*/ 954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06" h="1908">
                <a:moveTo>
                  <a:pt x="1906" y="954"/>
                </a:moveTo>
                <a:lnTo>
                  <a:pt x="1905" y="900"/>
                </a:lnTo>
                <a:lnTo>
                  <a:pt x="1900" y="845"/>
                </a:lnTo>
                <a:lnTo>
                  <a:pt x="1893" y="792"/>
                </a:lnTo>
                <a:lnTo>
                  <a:pt x="1882" y="740"/>
                </a:lnTo>
                <a:lnTo>
                  <a:pt x="1868" y="688"/>
                </a:lnTo>
                <a:lnTo>
                  <a:pt x="1852" y="636"/>
                </a:lnTo>
                <a:lnTo>
                  <a:pt x="1832" y="586"/>
                </a:lnTo>
                <a:lnTo>
                  <a:pt x="1810" y="536"/>
                </a:lnTo>
                <a:lnTo>
                  <a:pt x="1786" y="488"/>
                </a:lnTo>
                <a:lnTo>
                  <a:pt x="1757" y="442"/>
                </a:lnTo>
                <a:lnTo>
                  <a:pt x="1728" y="397"/>
                </a:lnTo>
                <a:lnTo>
                  <a:pt x="1694" y="354"/>
                </a:lnTo>
                <a:lnTo>
                  <a:pt x="1660" y="314"/>
                </a:lnTo>
                <a:lnTo>
                  <a:pt x="1622" y="274"/>
                </a:lnTo>
                <a:lnTo>
                  <a:pt x="1582" y="237"/>
                </a:lnTo>
                <a:lnTo>
                  <a:pt x="1542" y="203"/>
                </a:lnTo>
                <a:lnTo>
                  <a:pt x="1497" y="171"/>
                </a:lnTo>
                <a:lnTo>
                  <a:pt x="1453" y="141"/>
                </a:lnTo>
                <a:lnTo>
                  <a:pt x="1406" y="114"/>
                </a:lnTo>
                <a:lnTo>
                  <a:pt x="1358" y="89"/>
                </a:lnTo>
                <a:lnTo>
                  <a:pt x="1309" y="68"/>
                </a:lnTo>
                <a:lnTo>
                  <a:pt x="1257" y="50"/>
                </a:lnTo>
                <a:lnTo>
                  <a:pt x="1207" y="34"/>
                </a:lnTo>
                <a:lnTo>
                  <a:pt x="1154" y="20"/>
                </a:lnTo>
                <a:lnTo>
                  <a:pt x="1101" y="11"/>
                </a:lnTo>
                <a:lnTo>
                  <a:pt x="1048" y="4"/>
                </a:lnTo>
                <a:lnTo>
                  <a:pt x="994" y="1"/>
                </a:lnTo>
                <a:lnTo>
                  <a:pt x="940" y="0"/>
                </a:lnTo>
                <a:lnTo>
                  <a:pt x="885" y="2"/>
                </a:lnTo>
                <a:lnTo>
                  <a:pt x="833" y="7"/>
                </a:lnTo>
                <a:lnTo>
                  <a:pt x="778" y="16"/>
                </a:lnTo>
                <a:lnTo>
                  <a:pt x="727" y="27"/>
                </a:lnTo>
                <a:lnTo>
                  <a:pt x="674" y="41"/>
                </a:lnTo>
                <a:lnTo>
                  <a:pt x="623" y="59"/>
                </a:lnTo>
                <a:lnTo>
                  <a:pt x="573" y="78"/>
                </a:lnTo>
                <a:lnTo>
                  <a:pt x="525" y="102"/>
                </a:lnTo>
                <a:lnTo>
                  <a:pt x="477" y="128"/>
                </a:lnTo>
                <a:lnTo>
                  <a:pt x="431" y="156"/>
                </a:lnTo>
                <a:lnTo>
                  <a:pt x="387" y="187"/>
                </a:lnTo>
                <a:lnTo>
                  <a:pt x="344" y="220"/>
                </a:lnTo>
                <a:lnTo>
                  <a:pt x="303" y="256"/>
                </a:lnTo>
                <a:lnTo>
                  <a:pt x="265" y="294"/>
                </a:lnTo>
                <a:lnTo>
                  <a:pt x="229" y="333"/>
                </a:lnTo>
                <a:lnTo>
                  <a:pt x="195" y="375"/>
                </a:lnTo>
                <a:lnTo>
                  <a:pt x="164" y="419"/>
                </a:lnTo>
                <a:lnTo>
                  <a:pt x="134" y="465"/>
                </a:lnTo>
                <a:lnTo>
                  <a:pt x="109" y="512"/>
                </a:lnTo>
                <a:lnTo>
                  <a:pt x="85" y="561"/>
                </a:lnTo>
                <a:lnTo>
                  <a:pt x="64" y="610"/>
                </a:lnTo>
                <a:lnTo>
                  <a:pt x="46" y="662"/>
                </a:lnTo>
                <a:lnTo>
                  <a:pt x="31" y="714"/>
                </a:lnTo>
                <a:lnTo>
                  <a:pt x="19" y="765"/>
                </a:lnTo>
                <a:lnTo>
                  <a:pt x="10" y="820"/>
                </a:lnTo>
                <a:lnTo>
                  <a:pt x="4" y="873"/>
                </a:lnTo>
                <a:lnTo>
                  <a:pt x="0" y="927"/>
                </a:lnTo>
                <a:lnTo>
                  <a:pt x="0" y="981"/>
                </a:lnTo>
                <a:lnTo>
                  <a:pt x="4" y="1035"/>
                </a:lnTo>
                <a:lnTo>
                  <a:pt x="10" y="1088"/>
                </a:lnTo>
                <a:lnTo>
                  <a:pt x="19" y="1142"/>
                </a:lnTo>
                <a:lnTo>
                  <a:pt x="31" y="1194"/>
                </a:lnTo>
                <a:lnTo>
                  <a:pt x="46" y="1246"/>
                </a:lnTo>
                <a:lnTo>
                  <a:pt x="64" y="1297"/>
                </a:lnTo>
                <a:lnTo>
                  <a:pt x="85" y="1347"/>
                </a:lnTo>
                <a:lnTo>
                  <a:pt x="109" y="1396"/>
                </a:lnTo>
                <a:lnTo>
                  <a:pt x="134" y="1443"/>
                </a:lnTo>
                <a:lnTo>
                  <a:pt x="164" y="1488"/>
                </a:lnTo>
                <a:lnTo>
                  <a:pt x="195" y="1532"/>
                </a:lnTo>
                <a:lnTo>
                  <a:pt x="229" y="1574"/>
                </a:lnTo>
                <a:lnTo>
                  <a:pt x="265" y="1614"/>
                </a:lnTo>
                <a:lnTo>
                  <a:pt x="303" y="1652"/>
                </a:lnTo>
                <a:lnTo>
                  <a:pt x="344" y="1688"/>
                </a:lnTo>
                <a:lnTo>
                  <a:pt x="387" y="1721"/>
                </a:lnTo>
                <a:lnTo>
                  <a:pt x="431" y="1752"/>
                </a:lnTo>
                <a:lnTo>
                  <a:pt x="477" y="1780"/>
                </a:lnTo>
                <a:lnTo>
                  <a:pt x="525" y="1806"/>
                </a:lnTo>
                <a:lnTo>
                  <a:pt x="573" y="1829"/>
                </a:lnTo>
                <a:lnTo>
                  <a:pt x="623" y="1849"/>
                </a:lnTo>
                <a:lnTo>
                  <a:pt x="674" y="1866"/>
                </a:lnTo>
                <a:lnTo>
                  <a:pt x="727" y="1881"/>
                </a:lnTo>
                <a:lnTo>
                  <a:pt x="778" y="1892"/>
                </a:lnTo>
                <a:lnTo>
                  <a:pt x="833" y="1901"/>
                </a:lnTo>
                <a:lnTo>
                  <a:pt x="885" y="1906"/>
                </a:lnTo>
                <a:lnTo>
                  <a:pt x="940" y="1908"/>
                </a:lnTo>
                <a:lnTo>
                  <a:pt x="994" y="1907"/>
                </a:lnTo>
                <a:lnTo>
                  <a:pt x="1048" y="1903"/>
                </a:lnTo>
                <a:lnTo>
                  <a:pt x="1101" y="1897"/>
                </a:lnTo>
                <a:lnTo>
                  <a:pt x="1154" y="1887"/>
                </a:lnTo>
                <a:lnTo>
                  <a:pt x="1207" y="1874"/>
                </a:lnTo>
                <a:lnTo>
                  <a:pt x="1257" y="1858"/>
                </a:lnTo>
                <a:lnTo>
                  <a:pt x="1309" y="1839"/>
                </a:lnTo>
                <a:lnTo>
                  <a:pt x="1358" y="1818"/>
                </a:lnTo>
                <a:lnTo>
                  <a:pt x="1406" y="1794"/>
                </a:lnTo>
                <a:lnTo>
                  <a:pt x="1453" y="1766"/>
                </a:lnTo>
                <a:lnTo>
                  <a:pt x="1497" y="1737"/>
                </a:lnTo>
                <a:lnTo>
                  <a:pt x="1542" y="1705"/>
                </a:lnTo>
                <a:lnTo>
                  <a:pt x="1582" y="1670"/>
                </a:lnTo>
                <a:lnTo>
                  <a:pt x="1622" y="1633"/>
                </a:lnTo>
                <a:lnTo>
                  <a:pt x="1660" y="1594"/>
                </a:lnTo>
                <a:lnTo>
                  <a:pt x="1694" y="1553"/>
                </a:lnTo>
                <a:lnTo>
                  <a:pt x="1728" y="1510"/>
                </a:lnTo>
                <a:lnTo>
                  <a:pt x="1757" y="1466"/>
                </a:lnTo>
                <a:lnTo>
                  <a:pt x="1786" y="1419"/>
                </a:lnTo>
                <a:lnTo>
                  <a:pt x="1810" y="1371"/>
                </a:lnTo>
                <a:lnTo>
                  <a:pt x="1832" y="1322"/>
                </a:lnTo>
                <a:lnTo>
                  <a:pt x="1852" y="1271"/>
                </a:lnTo>
                <a:lnTo>
                  <a:pt x="1868" y="1220"/>
                </a:lnTo>
                <a:lnTo>
                  <a:pt x="1882" y="1168"/>
                </a:lnTo>
                <a:lnTo>
                  <a:pt x="1893" y="1115"/>
                </a:lnTo>
                <a:lnTo>
                  <a:pt x="1900" y="1062"/>
                </a:lnTo>
                <a:lnTo>
                  <a:pt x="1905" y="1008"/>
                </a:lnTo>
                <a:lnTo>
                  <a:pt x="1906" y="95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3562350" y="4464050"/>
            <a:ext cx="117475" cy="66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592512" y="4465638"/>
            <a:ext cx="406400" cy="68263"/>
          </a:xfrm>
          <a:custGeom>
            <a:avLst/>
            <a:gdLst>
              <a:gd name="T0" fmla="*/ 513 w 513"/>
              <a:gd name="T1" fmla="*/ 88 h 88"/>
              <a:gd name="T2" fmla="*/ 481 w 513"/>
              <a:gd name="T3" fmla="*/ 67 h 88"/>
              <a:gd name="T4" fmla="*/ 446 w 513"/>
              <a:gd name="T5" fmla="*/ 48 h 88"/>
              <a:gd name="T6" fmla="*/ 410 w 513"/>
              <a:gd name="T7" fmla="*/ 32 h 88"/>
              <a:gd name="T8" fmla="*/ 375 w 513"/>
              <a:gd name="T9" fmla="*/ 20 h 88"/>
              <a:gd name="T10" fmla="*/ 337 w 513"/>
              <a:gd name="T11" fmla="*/ 10 h 88"/>
              <a:gd name="T12" fmla="*/ 298 w 513"/>
              <a:gd name="T13" fmla="*/ 4 h 88"/>
              <a:gd name="T14" fmla="*/ 260 w 513"/>
              <a:gd name="T15" fmla="*/ 0 h 88"/>
              <a:gd name="T16" fmla="*/ 221 w 513"/>
              <a:gd name="T17" fmla="*/ 0 h 88"/>
              <a:gd name="T18" fmla="*/ 183 w 513"/>
              <a:gd name="T19" fmla="*/ 4 h 88"/>
              <a:gd name="T20" fmla="*/ 144 w 513"/>
              <a:gd name="T21" fmla="*/ 10 h 88"/>
              <a:gd name="T22" fmla="*/ 106 w 513"/>
              <a:gd name="T23" fmla="*/ 19 h 88"/>
              <a:gd name="T24" fmla="*/ 69 w 513"/>
              <a:gd name="T25" fmla="*/ 31 h 88"/>
              <a:gd name="T26" fmla="*/ 34 w 513"/>
              <a:gd name="T27" fmla="*/ 46 h 88"/>
              <a:gd name="T28" fmla="*/ 0 w 513"/>
              <a:gd name="T29" fmla="*/ 6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3" h="88">
                <a:moveTo>
                  <a:pt x="513" y="88"/>
                </a:moveTo>
                <a:lnTo>
                  <a:pt x="481" y="67"/>
                </a:lnTo>
                <a:lnTo>
                  <a:pt x="446" y="48"/>
                </a:lnTo>
                <a:lnTo>
                  <a:pt x="410" y="32"/>
                </a:lnTo>
                <a:lnTo>
                  <a:pt x="375" y="20"/>
                </a:lnTo>
                <a:lnTo>
                  <a:pt x="337" y="10"/>
                </a:lnTo>
                <a:lnTo>
                  <a:pt x="298" y="4"/>
                </a:lnTo>
                <a:lnTo>
                  <a:pt x="260" y="0"/>
                </a:lnTo>
                <a:lnTo>
                  <a:pt x="221" y="0"/>
                </a:lnTo>
                <a:lnTo>
                  <a:pt x="183" y="4"/>
                </a:lnTo>
                <a:lnTo>
                  <a:pt x="144" y="10"/>
                </a:lnTo>
                <a:lnTo>
                  <a:pt x="106" y="19"/>
                </a:lnTo>
                <a:lnTo>
                  <a:pt x="69" y="31"/>
                </a:lnTo>
                <a:lnTo>
                  <a:pt x="34" y="46"/>
                </a:lnTo>
                <a:lnTo>
                  <a:pt x="0" y="64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875212" y="4465638"/>
            <a:ext cx="407988" cy="68263"/>
          </a:xfrm>
          <a:custGeom>
            <a:avLst/>
            <a:gdLst>
              <a:gd name="T0" fmla="*/ 513 w 513"/>
              <a:gd name="T1" fmla="*/ 64 h 88"/>
              <a:gd name="T2" fmla="*/ 479 w 513"/>
              <a:gd name="T3" fmla="*/ 46 h 88"/>
              <a:gd name="T4" fmla="*/ 443 w 513"/>
              <a:gd name="T5" fmla="*/ 31 h 88"/>
              <a:gd name="T6" fmla="*/ 406 w 513"/>
              <a:gd name="T7" fmla="*/ 19 h 88"/>
              <a:gd name="T8" fmla="*/ 368 w 513"/>
              <a:gd name="T9" fmla="*/ 10 h 88"/>
              <a:gd name="T10" fmla="*/ 330 w 513"/>
              <a:gd name="T11" fmla="*/ 4 h 88"/>
              <a:gd name="T12" fmla="*/ 292 w 513"/>
              <a:gd name="T13" fmla="*/ 0 h 88"/>
              <a:gd name="T14" fmla="*/ 252 w 513"/>
              <a:gd name="T15" fmla="*/ 0 h 88"/>
              <a:gd name="T16" fmla="*/ 214 w 513"/>
              <a:gd name="T17" fmla="*/ 4 h 88"/>
              <a:gd name="T18" fmla="*/ 176 w 513"/>
              <a:gd name="T19" fmla="*/ 10 h 88"/>
              <a:gd name="T20" fmla="*/ 138 w 513"/>
              <a:gd name="T21" fmla="*/ 20 h 88"/>
              <a:gd name="T22" fmla="*/ 102 w 513"/>
              <a:gd name="T23" fmla="*/ 32 h 88"/>
              <a:gd name="T24" fmla="*/ 66 w 513"/>
              <a:gd name="T25" fmla="*/ 48 h 88"/>
              <a:gd name="T26" fmla="*/ 32 w 513"/>
              <a:gd name="T27" fmla="*/ 67 h 88"/>
              <a:gd name="T28" fmla="*/ 0 w 513"/>
              <a:gd name="T2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3" h="88">
                <a:moveTo>
                  <a:pt x="513" y="64"/>
                </a:moveTo>
                <a:lnTo>
                  <a:pt x="479" y="46"/>
                </a:lnTo>
                <a:lnTo>
                  <a:pt x="443" y="31"/>
                </a:lnTo>
                <a:lnTo>
                  <a:pt x="406" y="19"/>
                </a:lnTo>
                <a:lnTo>
                  <a:pt x="368" y="10"/>
                </a:lnTo>
                <a:lnTo>
                  <a:pt x="330" y="4"/>
                </a:lnTo>
                <a:lnTo>
                  <a:pt x="292" y="0"/>
                </a:lnTo>
                <a:lnTo>
                  <a:pt x="252" y="0"/>
                </a:lnTo>
                <a:lnTo>
                  <a:pt x="214" y="4"/>
                </a:lnTo>
                <a:lnTo>
                  <a:pt x="176" y="10"/>
                </a:lnTo>
                <a:lnTo>
                  <a:pt x="138" y="20"/>
                </a:lnTo>
                <a:lnTo>
                  <a:pt x="102" y="32"/>
                </a:lnTo>
                <a:lnTo>
                  <a:pt x="66" y="48"/>
                </a:lnTo>
                <a:lnTo>
                  <a:pt x="32" y="67"/>
                </a:lnTo>
                <a:lnTo>
                  <a:pt x="0" y="8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5194300" y="4464050"/>
            <a:ext cx="115888" cy="66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3679825" y="4464050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000500" y="3370263"/>
            <a:ext cx="8731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1641475" y="3917950"/>
            <a:ext cx="70453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2162175" y="4464050"/>
            <a:ext cx="63817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998912" y="5267325"/>
            <a:ext cx="874713" cy="71438"/>
          </a:xfrm>
          <a:custGeom>
            <a:avLst/>
            <a:gdLst>
              <a:gd name="T0" fmla="*/ 0 w 1102"/>
              <a:gd name="T1" fmla="*/ 9 h 90"/>
              <a:gd name="T2" fmla="*/ 71 w 1102"/>
              <a:gd name="T3" fmla="*/ 30 h 90"/>
              <a:gd name="T4" fmla="*/ 144 w 1102"/>
              <a:gd name="T5" fmla="*/ 47 h 90"/>
              <a:gd name="T6" fmla="*/ 218 w 1102"/>
              <a:gd name="T7" fmla="*/ 62 h 90"/>
              <a:gd name="T8" fmla="*/ 291 w 1102"/>
              <a:gd name="T9" fmla="*/ 73 h 90"/>
              <a:gd name="T10" fmla="*/ 365 w 1102"/>
              <a:gd name="T11" fmla="*/ 81 h 90"/>
              <a:gd name="T12" fmla="*/ 439 w 1102"/>
              <a:gd name="T13" fmla="*/ 88 h 90"/>
              <a:gd name="T14" fmla="*/ 514 w 1102"/>
              <a:gd name="T15" fmla="*/ 90 h 90"/>
              <a:gd name="T16" fmla="*/ 588 w 1102"/>
              <a:gd name="T17" fmla="*/ 89 h 90"/>
              <a:gd name="T18" fmla="*/ 663 w 1102"/>
              <a:gd name="T19" fmla="*/ 85 h 90"/>
              <a:gd name="T20" fmla="*/ 737 w 1102"/>
              <a:gd name="T21" fmla="*/ 79 h 90"/>
              <a:gd name="T22" fmla="*/ 811 w 1102"/>
              <a:gd name="T23" fmla="*/ 69 h 90"/>
              <a:gd name="T24" fmla="*/ 885 w 1102"/>
              <a:gd name="T25" fmla="*/ 57 h 90"/>
              <a:gd name="T26" fmla="*/ 958 w 1102"/>
              <a:gd name="T27" fmla="*/ 41 h 90"/>
              <a:gd name="T28" fmla="*/ 1030 w 1102"/>
              <a:gd name="T29" fmla="*/ 21 h 90"/>
              <a:gd name="T30" fmla="*/ 1102 w 1102"/>
              <a:gd name="T31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02" h="90">
                <a:moveTo>
                  <a:pt x="0" y="9"/>
                </a:moveTo>
                <a:lnTo>
                  <a:pt x="71" y="30"/>
                </a:lnTo>
                <a:lnTo>
                  <a:pt x="144" y="47"/>
                </a:lnTo>
                <a:lnTo>
                  <a:pt x="218" y="62"/>
                </a:lnTo>
                <a:lnTo>
                  <a:pt x="291" y="73"/>
                </a:lnTo>
                <a:lnTo>
                  <a:pt x="365" y="81"/>
                </a:lnTo>
                <a:lnTo>
                  <a:pt x="439" y="88"/>
                </a:lnTo>
                <a:lnTo>
                  <a:pt x="514" y="90"/>
                </a:lnTo>
                <a:lnTo>
                  <a:pt x="588" y="89"/>
                </a:lnTo>
                <a:lnTo>
                  <a:pt x="663" y="85"/>
                </a:lnTo>
                <a:lnTo>
                  <a:pt x="737" y="79"/>
                </a:lnTo>
                <a:lnTo>
                  <a:pt x="811" y="69"/>
                </a:lnTo>
                <a:lnTo>
                  <a:pt x="885" y="57"/>
                </a:lnTo>
                <a:lnTo>
                  <a:pt x="958" y="41"/>
                </a:lnTo>
                <a:lnTo>
                  <a:pt x="1030" y="21"/>
                </a:lnTo>
                <a:lnTo>
                  <a:pt x="1102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3562350" y="5272088"/>
            <a:ext cx="117475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3592512" y="5268913"/>
            <a:ext cx="406400" cy="69850"/>
          </a:xfrm>
          <a:custGeom>
            <a:avLst/>
            <a:gdLst>
              <a:gd name="T0" fmla="*/ 0 w 513"/>
              <a:gd name="T1" fmla="*/ 23 h 87"/>
              <a:gd name="T2" fmla="*/ 34 w 513"/>
              <a:gd name="T3" fmla="*/ 41 h 87"/>
              <a:gd name="T4" fmla="*/ 69 w 513"/>
              <a:gd name="T5" fmla="*/ 56 h 87"/>
              <a:gd name="T6" fmla="*/ 106 w 513"/>
              <a:gd name="T7" fmla="*/ 69 h 87"/>
              <a:gd name="T8" fmla="*/ 144 w 513"/>
              <a:gd name="T9" fmla="*/ 77 h 87"/>
              <a:gd name="T10" fmla="*/ 183 w 513"/>
              <a:gd name="T11" fmla="*/ 83 h 87"/>
              <a:gd name="T12" fmla="*/ 221 w 513"/>
              <a:gd name="T13" fmla="*/ 87 h 87"/>
              <a:gd name="T14" fmla="*/ 260 w 513"/>
              <a:gd name="T15" fmla="*/ 87 h 87"/>
              <a:gd name="T16" fmla="*/ 298 w 513"/>
              <a:gd name="T17" fmla="*/ 83 h 87"/>
              <a:gd name="T18" fmla="*/ 337 w 513"/>
              <a:gd name="T19" fmla="*/ 77 h 87"/>
              <a:gd name="T20" fmla="*/ 375 w 513"/>
              <a:gd name="T21" fmla="*/ 67 h 87"/>
              <a:gd name="T22" fmla="*/ 410 w 513"/>
              <a:gd name="T23" fmla="*/ 55 h 87"/>
              <a:gd name="T24" fmla="*/ 446 w 513"/>
              <a:gd name="T25" fmla="*/ 39 h 87"/>
              <a:gd name="T26" fmla="*/ 481 w 513"/>
              <a:gd name="T27" fmla="*/ 21 h 87"/>
              <a:gd name="T28" fmla="*/ 513 w 513"/>
              <a:gd name="T29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3" h="87">
                <a:moveTo>
                  <a:pt x="0" y="23"/>
                </a:moveTo>
                <a:lnTo>
                  <a:pt x="34" y="41"/>
                </a:lnTo>
                <a:lnTo>
                  <a:pt x="69" y="56"/>
                </a:lnTo>
                <a:lnTo>
                  <a:pt x="106" y="69"/>
                </a:lnTo>
                <a:lnTo>
                  <a:pt x="144" y="77"/>
                </a:lnTo>
                <a:lnTo>
                  <a:pt x="183" y="83"/>
                </a:lnTo>
                <a:lnTo>
                  <a:pt x="221" y="87"/>
                </a:lnTo>
                <a:lnTo>
                  <a:pt x="260" y="87"/>
                </a:lnTo>
                <a:lnTo>
                  <a:pt x="298" y="83"/>
                </a:lnTo>
                <a:lnTo>
                  <a:pt x="337" y="77"/>
                </a:lnTo>
                <a:lnTo>
                  <a:pt x="375" y="67"/>
                </a:lnTo>
                <a:lnTo>
                  <a:pt x="410" y="55"/>
                </a:lnTo>
                <a:lnTo>
                  <a:pt x="446" y="39"/>
                </a:lnTo>
                <a:lnTo>
                  <a:pt x="481" y="21"/>
                </a:lnTo>
                <a:lnTo>
                  <a:pt x="51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875212" y="5268913"/>
            <a:ext cx="407988" cy="69850"/>
          </a:xfrm>
          <a:custGeom>
            <a:avLst/>
            <a:gdLst>
              <a:gd name="T0" fmla="*/ 0 w 513"/>
              <a:gd name="T1" fmla="*/ 0 h 87"/>
              <a:gd name="T2" fmla="*/ 32 w 513"/>
              <a:gd name="T3" fmla="*/ 21 h 87"/>
              <a:gd name="T4" fmla="*/ 66 w 513"/>
              <a:gd name="T5" fmla="*/ 39 h 87"/>
              <a:gd name="T6" fmla="*/ 102 w 513"/>
              <a:gd name="T7" fmla="*/ 55 h 87"/>
              <a:gd name="T8" fmla="*/ 138 w 513"/>
              <a:gd name="T9" fmla="*/ 67 h 87"/>
              <a:gd name="T10" fmla="*/ 176 w 513"/>
              <a:gd name="T11" fmla="*/ 77 h 87"/>
              <a:gd name="T12" fmla="*/ 214 w 513"/>
              <a:gd name="T13" fmla="*/ 83 h 87"/>
              <a:gd name="T14" fmla="*/ 252 w 513"/>
              <a:gd name="T15" fmla="*/ 87 h 87"/>
              <a:gd name="T16" fmla="*/ 292 w 513"/>
              <a:gd name="T17" fmla="*/ 87 h 87"/>
              <a:gd name="T18" fmla="*/ 330 w 513"/>
              <a:gd name="T19" fmla="*/ 83 h 87"/>
              <a:gd name="T20" fmla="*/ 368 w 513"/>
              <a:gd name="T21" fmla="*/ 77 h 87"/>
              <a:gd name="T22" fmla="*/ 406 w 513"/>
              <a:gd name="T23" fmla="*/ 69 h 87"/>
              <a:gd name="T24" fmla="*/ 443 w 513"/>
              <a:gd name="T25" fmla="*/ 56 h 87"/>
              <a:gd name="T26" fmla="*/ 479 w 513"/>
              <a:gd name="T27" fmla="*/ 41 h 87"/>
              <a:gd name="T28" fmla="*/ 513 w 513"/>
              <a:gd name="T29" fmla="*/ 2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3" h="87">
                <a:moveTo>
                  <a:pt x="0" y="0"/>
                </a:moveTo>
                <a:lnTo>
                  <a:pt x="32" y="21"/>
                </a:lnTo>
                <a:lnTo>
                  <a:pt x="66" y="39"/>
                </a:lnTo>
                <a:lnTo>
                  <a:pt x="102" y="55"/>
                </a:lnTo>
                <a:lnTo>
                  <a:pt x="138" y="67"/>
                </a:lnTo>
                <a:lnTo>
                  <a:pt x="176" y="77"/>
                </a:lnTo>
                <a:lnTo>
                  <a:pt x="214" y="83"/>
                </a:lnTo>
                <a:lnTo>
                  <a:pt x="252" y="87"/>
                </a:lnTo>
                <a:lnTo>
                  <a:pt x="292" y="87"/>
                </a:lnTo>
                <a:lnTo>
                  <a:pt x="330" y="83"/>
                </a:lnTo>
                <a:lnTo>
                  <a:pt x="368" y="77"/>
                </a:lnTo>
                <a:lnTo>
                  <a:pt x="406" y="69"/>
                </a:lnTo>
                <a:lnTo>
                  <a:pt x="443" y="56"/>
                </a:lnTo>
                <a:lnTo>
                  <a:pt x="479" y="41"/>
                </a:lnTo>
                <a:lnTo>
                  <a:pt x="513" y="2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5194300" y="5272088"/>
            <a:ext cx="115888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3679825" y="5340350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4000500" y="4529138"/>
            <a:ext cx="0" cy="741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4873625" y="4537075"/>
            <a:ext cx="0" cy="733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5310187" y="4530725"/>
            <a:ext cx="0" cy="741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V="1">
            <a:off x="4437062" y="1520825"/>
            <a:ext cx="0" cy="2582863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2743200" y="2611438"/>
            <a:ext cx="28765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4000500" y="2174875"/>
            <a:ext cx="873125" cy="874713"/>
          </a:xfrm>
          <a:custGeom>
            <a:avLst/>
            <a:gdLst>
              <a:gd name="T0" fmla="*/ 510 w 1101"/>
              <a:gd name="T1" fmla="*/ 2 h 1101"/>
              <a:gd name="T2" fmla="*/ 428 w 1101"/>
              <a:gd name="T3" fmla="*/ 14 h 1101"/>
              <a:gd name="T4" fmla="*/ 349 w 1101"/>
              <a:gd name="T5" fmla="*/ 39 h 1101"/>
              <a:gd name="T6" fmla="*/ 276 w 1101"/>
              <a:gd name="T7" fmla="*/ 74 h 1101"/>
              <a:gd name="T8" fmla="*/ 207 w 1101"/>
              <a:gd name="T9" fmla="*/ 121 h 1101"/>
              <a:gd name="T10" fmla="*/ 146 w 1101"/>
              <a:gd name="T11" fmla="*/ 176 h 1101"/>
              <a:gd name="T12" fmla="*/ 96 w 1101"/>
              <a:gd name="T13" fmla="*/ 241 h 1101"/>
              <a:gd name="T14" fmla="*/ 54 w 1101"/>
              <a:gd name="T15" fmla="*/ 312 h 1101"/>
              <a:gd name="T16" fmla="*/ 24 w 1101"/>
              <a:gd name="T17" fmla="*/ 388 h 1101"/>
              <a:gd name="T18" fmla="*/ 6 w 1101"/>
              <a:gd name="T19" fmla="*/ 468 h 1101"/>
              <a:gd name="T20" fmla="*/ 0 w 1101"/>
              <a:gd name="T21" fmla="*/ 551 h 1101"/>
              <a:gd name="T22" fmla="*/ 6 w 1101"/>
              <a:gd name="T23" fmla="*/ 633 h 1101"/>
              <a:gd name="T24" fmla="*/ 24 w 1101"/>
              <a:gd name="T25" fmla="*/ 713 h 1101"/>
              <a:gd name="T26" fmla="*/ 54 w 1101"/>
              <a:gd name="T27" fmla="*/ 790 h 1101"/>
              <a:gd name="T28" fmla="*/ 96 w 1101"/>
              <a:gd name="T29" fmla="*/ 861 h 1101"/>
              <a:gd name="T30" fmla="*/ 146 w 1101"/>
              <a:gd name="T31" fmla="*/ 925 h 1101"/>
              <a:gd name="T32" fmla="*/ 207 w 1101"/>
              <a:gd name="T33" fmla="*/ 980 h 1101"/>
              <a:gd name="T34" fmla="*/ 276 w 1101"/>
              <a:gd name="T35" fmla="*/ 1027 h 1101"/>
              <a:gd name="T36" fmla="*/ 349 w 1101"/>
              <a:gd name="T37" fmla="*/ 1063 h 1101"/>
              <a:gd name="T38" fmla="*/ 428 w 1101"/>
              <a:gd name="T39" fmla="*/ 1088 h 1101"/>
              <a:gd name="T40" fmla="*/ 510 w 1101"/>
              <a:gd name="T41" fmla="*/ 1100 h 1101"/>
              <a:gd name="T42" fmla="*/ 591 w 1101"/>
              <a:gd name="T43" fmla="*/ 1100 h 1101"/>
              <a:gd name="T44" fmla="*/ 672 w 1101"/>
              <a:gd name="T45" fmla="*/ 1088 h 1101"/>
              <a:gd name="T46" fmla="*/ 751 w 1101"/>
              <a:gd name="T47" fmla="*/ 1063 h 1101"/>
              <a:gd name="T48" fmla="*/ 826 w 1101"/>
              <a:gd name="T49" fmla="*/ 1027 h 1101"/>
              <a:gd name="T50" fmla="*/ 894 w 1101"/>
              <a:gd name="T51" fmla="*/ 980 h 1101"/>
              <a:gd name="T52" fmla="*/ 954 w 1101"/>
              <a:gd name="T53" fmla="*/ 925 h 1101"/>
              <a:gd name="T54" fmla="*/ 1005 w 1101"/>
              <a:gd name="T55" fmla="*/ 861 h 1101"/>
              <a:gd name="T56" fmla="*/ 1046 w 1101"/>
              <a:gd name="T57" fmla="*/ 790 h 1101"/>
              <a:gd name="T58" fmla="*/ 1076 w 1101"/>
              <a:gd name="T59" fmla="*/ 713 h 1101"/>
              <a:gd name="T60" fmla="*/ 1094 w 1101"/>
              <a:gd name="T61" fmla="*/ 633 h 1101"/>
              <a:gd name="T62" fmla="*/ 1101 w 1101"/>
              <a:gd name="T63" fmla="*/ 55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1" h="1101">
                <a:moveTo>
                  <a:pt x="550" y="0"/>
                </a:moveTo>
                <a:lnTo>
                  <a:pt x="510" y="2"/>
                </a:lnTo>
                <a:lnTo>
                  <a:pt x="468" y="7"/>
                </a:lnTo>
                <a:lnTo>
                  <a:pt x="428" y="14"/>
                </a:lnTo>
                <a:lnTo>
                  <a:pt x="388" y="25"/>
                </a:lnTo>
                <a:lnTo>
                  <a:pt x="349" y="39"/>
                </a:lnTo>
                <a:lnTo>
                  <a:pt x="311" y="55"/>
                </a:lnTo>
                <a:lnTo>
                  <a:pt x="276" y="74"/>
                </a:lnTo>
                <a:lnTo>
                  <a:pt x="240" y="96"/>
                </a:lnTo>
                <a:lnTo>
                  <a:pt x="207" y="121"/>
                </a:lnTo>
                <a:lnTo>
                  <a:pt x="176" y="147"/>
                </a:lnTo>
                <a:lnTo>
                  <a:pt x="146" y="176"/>
                </a:lnTo>
                <a:lnTo>
                  <a:pt x="120" y="207"/>
                </a:lnTo>
                <a:lnTo>
                  <a:pt x="96" y="241"/>
                </a:lnTo>
                <a:lnTo>
                  <a:pt x="74" y="275"/>
                </a:lnTo>
                <a:lnTo>
                  <a:pt x="54" y="312"/>
                </a:lnTo>
                <a:lnTo>
                  <a:pt x="38" y="350"/>
                </a:lnTo>
                <a:lnTo>
                  <a:pt x="24" y="388"/>
                </a:lnTo>
                <a:lnTo>
                  <a:pt x="13" y="429"/>
                </a:lnTo>
                <a:lnTo>
                  <a:pt x="6" y="468"/>
                </a:lnTo>
                <a:lnTo>
                  <a:pt x="1" y="510"/>
                </a:lnTo>
                <a:lnTo>
                  <a:pt x="0" y="551"/>
                </a:lnTo>
                <a:lnTo>
                  <a:pt x="1" y="591"/>
                </a:lnTo>
                <a:lnTo>
                  <a:pt x="6" y="633"/>
                </a:lnTo>
                <a:lnTo>
                  <a:pt x="13" y="673"/>
                </a:lnTo>
                <a:lnTo>
                  <a:pt x="24" y="713"/>
                </a:lnTo>
                <a:lnTo>
                  <a:pt x="38" y="751"/>
                </a:lnTo>
                <a:lnTo>
                  <a:pt x="54" y="790"/>
                </a:lnTo>
                <a:lnTo>
                  <a:pt x="74" y="825"/>
                </a:lnTo>
                <a:lnTo>
                  <a:pt x="96" y="861"/>
                </a:lnTo>
                <a:lnTo>
                  <a:pt x="120" y="894"/>
                </a:lnTo>
                <a:lnTo>
                  <a:pt x="146" y="925"/>
                </a:lnTo>
                <a:lnTo>
                  <a:pt x="176" y="955"/>
                </a:lnTo>
                <a:lnTo>
                  <a:pt x="207" y="980"/>
                </a:lnTo>
                <a:lnTo>
                  <a:pt x="240" y="1005"/>
                </a:lnTo>
                <a:lnTo>
                  <a:pt x="276" y="1027"/>
                </a:lnTo>
                <a:lnTo>
                  <a:pt x="311" y="1047"/>
                </a:lnTo>
                <a:lnTo>
                  <a:pt x="349" y="1063"/>
                </a:lnTo>
                <a:lnTo>
                  <a:pt x="388" y="1077"/>
                </a:lnTo>
                <a:lnTo>
                  <a:pt x="428" y="1088"/>
                </a:lnTo>
                <a:lnTo>
                  <a:pt x="468" y="1095"/>
                </a:lnTo>
                <a:lnTo>
                  <a:pt x="510" y="1100"/>
                </a:lnTo>
                <a:lnTo>
                  <a:pt x="550" y="1101"/>
                </a:lnTo>
                <a:lnTo>
                  <a:pt x="591" y="1100"/>
                </a:lnTo>
                <a:lnTo>
                  <a:pt x="633" y="1095"/>
                </a:lnTo>
                <a:lnTo>
                  <a:pt x="672" y="1088"/>
                </a:lnTo>
                <a:lnTo>
                  <a:pt x="713" y="1077"/>
                </a:lnTo>
                <a:lnTo>
                  <a:pt x="751" y="1063"/>
                </a:lnTo>
                <a:lnTo>
                  <a:pt x="789" y="1047"/>
                </a:lnTo>
                <a:lnTo>
                  <a:pt x="826" y="1027"/>
                </a:lnTo>
                <a:lnTo>
                  <a:pt x="860" y="1005"/>
                </a:lnTo>
                <a:lnTo>
                  <a:pt x="894" y="980"/>
                </a:lnTo>
                <a:lnTo>
                  <a:pt x="925" y="955"/>
                </a:lnTo>
                <a:lnTo>
                  <a:pt x="954" y="925"/>
                </a:lnTo>
                <a:lnTo>
                  <a:pt x="980" y="894"/>
                </a:lnTo>
                <a:lnTo>
                  <a:pt x="1005" y="861"/>
                </a:lnTo>
                <a:lnTo>
                  <a:pt x="1027" y="825"/>
                </a:lnTo>
                <a:lnTo>
                  <a:pt x="1046" y="790"/>
                </a:lnTo>
                <a:lnTo>
                  <a:pt x="1062" y="751"/>
                </a:lnTo>
                <a:lnTo>
                  <a:pt x="1076" y="713"/>
                </a:lnTo>
                <a:lnTo>
                  <a:pt x="1087" y="673"/>
                </a:lnTo>
                <a:lnTo>
                  <a:pt x="1094" y="633"/>
                </a:lnTo>
                <a:lnTo>
                  <a:pt x="1099" y="591"/>
                </a:lnTo>
                <a:lnTo>
                  <a:pt x="1101" y="55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083050" y="2257425"/>
            <a:ext cx="709613" cy="709613"/>
          </a:xfrm>
          <a:custGeom>
            <a:avLst/>
            <a:gdLst>
              <a:gd name="T0" fmla="*/ 893 w 894"/>
              <a:gd name="T1" fmla="*/ 410 h 894"/>
              <a:gd name="T2" fmla="*/ 881 w 894"/>
              <a:gd name="T3" fmla="*/ 337 h 894"/>
              <a:gd name="T4" fmla="*/ 856 w 894"/>
              <a:gd name="T5" fmla="*/ 267 h 894"/>
              <a:gd name="T6" fmla="*/ 822 w 894"/>
              <a:gd name="T7" fmla="*/ 202 h 894"/>
              <a:gd name="T8" fmla="*/ 776 w 894"/>
              <a:gd name="T9" fmla="*/ 144 h 894"/>
              <a:gd name="T10" fmla="*/ 722 w 894"/>
              <a:gd name="T11" fmla="*/ 95 h 894"/>
              <a:gd name="T12" fmla="*/ 660 w 894"/>
              <a:gd name="T13" fmla="*/ 54 h 894"/>
              <a:gd name="T14" fmla="*/ 592 w 894"/>
              <a:gd name="T15" fmla="*/ 24 h 894"/>
              <a:gd name="T16" fmla="*/ 521 w 894"/>
              <a:gd name="T17" fmla="*/ 6 h 894"/>
              <a:gd name="T18" fmla="*/ 447 w 894"/>
              <a:gd name="T19" fmla="*/ 0 h 894"/>
              <a:gd name="T20" fmla="*/ 373 w 894"/>
              <a:gd name="T21" fmla="*/ 6 h 894"/>
              <a:gd name="T22" fmla="*/ 302 w 894"/>
              <a:gd name="T23" fmla="*/ 24 h 894"/>
              <a:gd name="T24" fmla="*/ 234 w 894"/>
              <a:gd name="T25" fmla="*/ 54 h 894"/>
              <a:gd name="T26" fmla="*/ 173 w 894"/>
              <a:gd name="T27" fmla="*/ 95 h 894"/>
              <a:gd name="T28" fmla="*/ 118 w 894"/>
              <a:gd name="T29" fmla="*/ 144 h 894"/>
              <a:gd name="T30" fmla="*/ 73 w 894"/>
              <a:gd name="T31" fmla="*/ 202 h 894"/>
              <a:gd name="T32" fmla="*/ 38 w 894"/>
              <a:gd name="T33" fmla="*/ 267 h 894"/>
              <a:gd name="T34" fmla="*/ 14 w 894"/>
              <a:gd name="T35" fmla="*/ 337 h 894"/>
              <a:gd name="T36" fmla="*/ 1 w 894"/>
              <a:gd name="T37" fmla="*/ 410 h 894"/>
              <a:gd name="T38" fmla="*/ 1 w 894"/>
              <a:gd name="T39" fmla="*/ 484 h 894"/>
              <a:gd name="T40" fmla="*/ 14 w 894"/>
              <a:gd name="T41" fmla="*/ 556 h 894"/>
              <a:gd name="T42" fmla="*/ 38 w 894"/>
              <a:gd name="T43" fmla="*/ 627 h 894"/>
              <a:gd name="T44" fmla="*/ 73 w 894"/>
              <a:gd name="T45" fmla="*/ 692 h 894"/>
              <a:gd name="T46" fmla="*/ 118 w 894"/>
              <a:gd name="T47" fmla="*/ 750 h 894"/>
              <a:gd name="T48" fmla="*/ 173 w 894"/>
              <a:gd name="T49" fmla="*/ 799 h 894"/>
              <a:gd name="T50" fmla="*/ 234 w 894"/>
              <a:gd name="T51" fmla="*/ 840 h 894"/>
              <a:gd name="T52" fmla="*/ 302 w 894"/>
              <a:gd name="T53" fmla="*/ 869 h 894"/>
              <a:gd name="T54" fmla="*/ 373 w 894"/>
              <a:gd name="T55" fmla="*/ 888 h 894"/>
              <a:gd name="T56" fmla="*/ 447 w 894"/>
              <a:gd name="T57" fmla="*/ 894 h 894"/>
              <a:gd name="T58" fmla="*/ 521 w 894"/>
              <a:gd name="T59" fmla="*/ 888 h 894"/>
              <a:gd name="T60" fmla="*/ 592 w 894"/>
              <a:gd name="T61" fmla="*/ 869 h 894"/>
              <a:gd name="T62" fmla="*/ 660 w 894"/>
              <a:gd name="T63" fmla="*/ 840 h 894"/>
              <a:gd name="T64" fmla="*/ 722 w 894"/>
              <a:gd name="T65" fmla="*/ 799 h 894"/>
              <a:gd name="T66" fmla="*/ 776 w 894"/>
              <a:gd name="T67" fmla="*/ 750 h 894"/>
              <a:gd name="T68" fmla="*/ 822 w 894"/>
              <a:gd name="T69" fmla="*/ 692 h 894"/>
              <a:gd name="T70" fmla="*/ 856 w 894"/>
              <a:gd name="T71" fmla="*/ 627 h 894"/>
              <a:gd name="T72" fmla="*/ 881 w 894"/>
              <a:gd name="T73" fmla="*/ 556 h 894"/>
              <a:gd name="T74" fmla="*/ 893 w 894"/>
              <a:gd name="T75" fmla="*/ 48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4" h="894">
                <a:moveTo>
                  <a:pt x="894" y="447"/>
                </a:moveTo>
                <a:lnTo>
                  <a:pt x="893" y="410"/>
                </a:lnTo>
                <a:lnTo>
                  <a:pt x="888" y="373"/>
                </a:lnTo>
                <a:lnTo>
                  <a:pt x="881" y="337"/>
                </a:lnTo>
                <a:lnTo>
                  <a:pt x="870" y="301"/>
                </a:lnTo>
                <a:lnTo>
                  <a:pt x="856" y="267"/>
                </a:lnTo>
                <a:lnTo>
                  <a:pt x="840" y="234"/>
                </a:lnTo>
                <a:lnTo>
                  <a:pt x="822" y="202"/>
                </a:lnTo>
                <a:lnTo>
                  <a:pt x="799" y="172"/>
                </a:lnTo>
                <a:lnTo>
                  <a:pt x="776" y="144"/>
                </a:lnTo>
                <a:lnTo>
                  <a:pt x="750" y="118"/>
                </a:lnTo>
                <a:lnTo>
                  <a:pt x="722" y="95"/>
                </a:lnTo>
                <a:lnTo>
                  <a:pt x="692" y="72"/>
                </a:lnTo>
                <a:lnTo>
                  <a:pt x="660" y="54"/>
                </a:lnTo>
                <a:lnTo>
                  <a:pt x="627" y="38"/>
                </a:lnTo>
                <a:lnTo>
                  <a:pt x="592" y="24"/>
                </a:lnTo>
                <a:lnTo>
                  <a:pt x="557" y="13"/>
                </a:lnTo>
                <a:lnTo>
                  <a:pt x="521" y="6"/>
                </a:lnTo>
                <a:lnTo>
                  <a:pt x="484" y="1"/>
                </a:lnTo>
                <a:lnTo>
                  <a:pt x="447" y="0"/>
                </a:lnTo>
                <a:lnTo>
                  <a:pt x="410" y="1"/>
                </a:lnTo>
                <a:lnTo>
                  <a:pt x="373" y="6"/>
                </a:lnTo>
                <a:lnTo>
                  <a:pt x="338" y="13"/>
                </a:lnTo>
                <a:lnTo>
                  <a:pt x="302" y="24"/>
                </a:lnTo>
                <a:lnTo>
                  <a:pt x="267" y="38"/>
                </a:lnTo>
                <a:lnTo>
                  <a:pt x="234" y="54"/>
                </a:lnTo>
                <a:lnTo>
                  <a:pt x="202" y="72"/>
                </a:lnTo>
                <a:lnTo>
                  <a:pt x="173" y="95"/>
                </a:lnTo>
                <a:lnTo>
                  <a:pt x="144" y="118"/>
                </a:lnTo>
                <a:lnTo>
                  <a:pt x="118" y="144"/>
                </a:lnTo>
                <a:lnTo>
                  <a:pt x="95" y="172"/>
                </a:lnTo>
                <a:lnTo>
                  <a:pt x="73" y="202"/>
                </a:lnTo>
                <a:lnTo>
                  <a:pt x="54" y="234"/>
                </a:lnTo>
                <a:lnTo>
                  <a:pt x="38" y="267"/>
                </a:lnTo>
                <a:lnTo>
                  <a:pt x="25" y="301"/>
                </a:lnTo>
                <a:lnTo>
                  <a:pt x="14" y="337"/>
                </a:lnTo>
                <a:lnTo>
                  <a:pt x="6" y="373"/>
                </a:lnTo>
                <a:lnTo>
                  <a:pt x="1" y="410"/>
                </a:lnTo>
                <a:lnTo>
                  <a:pt x="0" y="447"/>
                </a:lnTo>
                <a:lnTo>
                  <a:pt x="1" y="484"/>
                </a:lnTo>
                <a:lnTo>
                  <a:pt x="6" y="521"/>
                </a:lnTo>
                <a:lnTo>
                  <a:pt x="14" y="556"/>
                </a:lnTo>
                <a:lnTo>
                  <a:pt x="25" y="592"/>
                </a:lnTo>
                <a:lnTo>
                  <a:pt x="38" y="627"/>
                </a:lnTo>
                <a:lnTo>
                  <a:pt x="54" y="660"/>
                </a:lnTo>
                <a:lnTo>
                  <a:pt x="73" y="692"/>
                </a:lnTo>
                <a:lnTo>
                  <a:pt x="95" y="721"/>
                </a:lnTo>
                <a:lnTo>
                  <a:pt x="118" y="750"/>
                </a:lnTo>
                <a:lnTo>
                  <a:pt x="144" y="776"/>
                </a:lnTo>
                <a:lnTo>
                  <a:pt x="173" y="799"/>
                </a:lnTo>
                <a:lnTo>
                  <a:pt x="202" y="821"/>
                </a:lnTo>
                <a:lnTo>
                  <a:pt x="234" y="840"/>
                </a:lnTo>
                <a:lnTo>
                  <a:pt x="267" y="856"/>
                </a:lnTo>
                <a:lnTo>
                  <a:pt x="302" y="869"/>
                </a:lnTo>
                <a:lnTo>
                  <a:pt x="338" y="880"/>
                </a:lnTo>
                <a:lnTo>
                  <a:pt x="373" y="888"/>
                </a:lnTo>
                <a:lnTo>
                  <a:pt x="410" y="893"/>
                </a:lnTo>
                <a:lnTo>
                  <a:pt x="447" y="894"/>
                </a:lnTo>
                <a:lnTo>
                  <a:pt x="484" y="893"/>
                </a:lnTo>
                <a:lnTo>
                  <a:pt x="521" y="888"/>
                </a:lnTo>
                <a:lnTo>
                  <a:pt x="557" y="880"/>
                </a:lnTo>
                <a:lnTo>
                  <a:pt x="592" y="869"/>
                </a:lnTo>
                <a:lnTo>
                  <a:pt x="627" y="856"/>
                </a:lnTo>
                <a:lnTo>
                  <a:pt x="660" y="840"/>
                </a:lnTo>
                <a:lnTo>
                  <a:pt x="692" y="821"/>
                </a:lnTo>
                <a:lnTo>
                  <a:pt x="722" y="799"/>
                </a:lnTo>
                <a:lnTo>
                  <a:pt x="750" y="776"/>
                </a:lnTo>
                <a:lnTo>
                  <a:pt x="776" y="750"/>
                </a:lnTo>
                <a:lnTo>
                  <a:pt x="799" y="721"/>
                </a:lnTo>
                <a:lnTo>
                  <a:pt x="822" y="692"/>
                </a:lnTo>
                <a:lnTo>
                  <a:pt x="840" y="660"/>
                </a:lnTo>
                <a:lnTo>
                  <a:pt x="856" y="627"/>
                </a:lnTo>
                <a:lnTo>
                  <a:pt x="870" y="592"/>
                </a:lnTo>
                <a:lnTo>
                  <a:pt x="881" y="556"/>
                </a:lnTo>
                <a:lnTo>
                  <a:pt x="888" y="521"/>
                </a:lnTo>
                <a:lnTo>
                  <a:pt x="893" y="484"/>
                </a:lnTo>
                <a:lnTo>
                  <a:pt x="894" y="447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4083050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4792662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6403975" y="4464050"/>
            <a:ext cx="757238" cy="55563"/>
          </a:xfrm>
          <a:custGeom>
            <a:avLst/>
            <a:gdLst>
              <a:gd name="T0" fmla="*/ 953 w 953"/>
              <a:gd name="T1" fmla="*/ 70 h 70"/>
              <a:gd name="T2" fmla="*/ 881 w 953"/>
              <a:gd name="T3" fmla="*/ 51 h 70"/>
              <a:gd name="T4" fmla="*/ 809 w 953"/>
              <a:gd name="T5" fmla="*/ 35 h 70"/>
              <a:gd name="T6" fmla="*/ 736 w 953"/>
              <a:gd name="T7" fmla="*/ 21 h 70"/>
              <a:gd name="T8" fmla="*/ 662 w 953"/>
              <a:gd name="T9" fmla="*/ 11 h 70"/>
              <a:gd name="T10" fmla="*/ 588 w 953"/>
              <a:gd name="T11" fmla="*/ 4 h 70"/>
              <a:gd name="T12" fmla="*/ 513 w 953"/>
              <a:gd name="T13" fmla="*/ 0 h 70"/>
              <a:gd name="T14" fmla="*/ 439 w 953"/>
              <a:gd name="T15" fmla="*/ 0 h 70"/>
              <a:gd name="T16" fmla="*/ 364 w 953"/>
              <a:gd name="T17" fmla="*/ 4 h 70"/>
              <a:gd name="T18" fmla="*/ 290 w 953"/>
              <a:gd name="T19" fmla="*/ 11 h 70"/>
              <a:gd name="T20" fmla="*/ 216 w 953"/>
              <a:gd name="T21" fmla="*/ 21 h 70"/>
              <a:gd name="T22" fmla="*/ 144 w 953"/>
              <a:gd name="T23" fmla="*/ 35 h 70"/>
              <a:gd name="T24" fmla="*/ 71 w 953"/>
              <a:gd name="T25" fmla="*/ 51 h 70"/>
              <a:gd name="T26" fmla="*/ 0 w 953"/>
              <a:gd name="T2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53" h="70">
                <a:moveTo>
                  <a:pt x="953" y="70"/>
                </a:moveTo>
                <a:lnTo>
                  <a:pt x="881" y="51"/>
                </a:lnTo>
                <a:lnTo>
                  <a:pt x="809" y="35"/>
                </a:lnTo>
                <a:lnTo>
                  <a:pt x="736" y="21"/>
                </a:lnTo>
                <a:lnTo>
                  <a:pt x="662" y="11"/>
                </a:lnTo>
                <a:lnTo>
                  <a:pt x="588" y="4"/>
                </a:lnTo>
                <a:lnTo>
                  <a:pt x="513" y="0"/>
                </a:lnTo>
                <a:lnTo>
                  <a:pt x="439" y="0"/>
                </a:lnTo>
                <a:lnTo>
                  <a:pt x="364" y="4"/>
                </a:lnTo>
                <a:lnTo>
                  <a:pt x="290" y="11"/>
                </a:lnTo>
                <a:lnTo>
                  <a:pt x="216" y="21"/>
                </a:lnTo>
                <a:lnTo>
                  <a:pt x="144" y="35"/>
                </a:lnTo>
                <a:lnTo>
                  <a:pt x="71" y="51"/>
                </a:lnTo>
                <a:lnTo>
                  <a:pt x="0" y="7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7162800" y="4464050"/>
            <a:ext cx="755650" cy="55563"/>
          </a:xfrm>
          <a:custGeom>
            <a:avLst/>
            <a:gdLst>
              <a:gd name="T0" fmla="*/ 953 w 953"/>
              <a:gd name="T1" fmla="*/ 70 h 70"/>
              <a:gd name="T2" fmla="*/ 882 w 953"/>
              <a:gd name="T3" fmla="*/ 51 h 70"/>
              <a:gd name="T4" fmla="*/ 809 w 953"/>
              <a:gd name="T5" fmla="*/ 35 h 70"/>
              <a:gd name="T6" fmla="*/ 736 w 953"/>
              <a:gd name="T7" fmla="*/ 21 h 70"/>
              <a:gd name="T8" fmla="*/ 662 w 953"/>
              <a:gd name="T9" fmla="*/ 11 h 70"/>
              <a:gd name="T10" fmla="*/ 589 w 953"/>
              <a:gd name="T11" fmla="*/ 4 h 70"/>
              <a:gd name="T12" fmla="*/ 513 w 953"/>
              <a:gd name="T13" fmla="*/ 0 h 70"/>
              <a:gd name="T14" fmla="*/ 440 w 953"/>
              <a:gd name="T15" fmla="*/ 0 h 70"/>
              <a:gd name="T16" fmla="*/ 364 w 953"/>
              <a:gd name="T17" fmla="*/ 4 h 70"/>
              <a:gd name="T18" fmla="*/ 291 w 953"/>
              <a:gd name="T19" fmla="*/ 11 h 70"/>
              <a:gd name="T20" fmla="*/ 217 w 953"/>
              <a:gd name="T21" fmla="*/ 21 h 70"/>
              <a:gd name="T22" fmla="*/ 144 w 953"/>
              <a:gd name="T23" fmla="*/ 35 h 70"/>
              <a:gd name="T24" fmla="*/ 71 w 953"/>
              <a:gd name="T25" fmla="*/ 51 h 70"/>
              <a:gd name="T26" fmla="*/ 0 w 953"/>
              <a:gd name="T2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53" h="70">
                <a:moveTo>
                  <a:pt x="953" y="70"/>
                </a:moveTo>
                <a:lnTo>
                  <a:pt x="882" y="51"/>
                </a:lnTo>
                <a:lnTo>
                  <a:pt x="809" y="35"/>
                </a:lnTo>
                <a:lnTo>
                  <a:pt x="736" y="21"/>
                </a:lnTo>
                <a:lnTo>
                  <a:pt x="662" y="11"/>
                </a:lnTo>
                <a:lnTo>
                  <a:pt x="589" y="4"/>
                </a:lnTo>
                <a:lnTo>
                  <a:pt x="513" y="0"/>
                </a:lnTo>
                <a:lnTo>
                  <a:pt x="440" y="0"/>
                </a:lnTo>
                <a:lnTo>
                  <a:pt x="364" y="4"/>
                </a:lnTo>
                <a:lnTo>
                  <a:pt x="291" y="11"/>
                </a:lnTo>
                <a:lnTo>
                  <a:pt x="217" y="21"/>
                </a:lnTo>
                <a:lnTo>
                  <a:pt x="144" y="35"/>
                </a:lnTo>
                <a:lnTo>
                  <a:pt x="71" y="51"/>
                </a:lnTo>
                <a:lnTo>
                  <a:pt x="0" y="7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6403975" y="4464050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6403975" y="5284788"/>
            <a:ext cx="757238" cy="55563"/>
          </a:xfrm>
          <a:custGeom>
            <a:avLst/>
            <a:gdLst>
              <a:gd name="T0" fmla="*/ 0 w 953"/>
              <a:gd name="T1" fmla="*/ 0 h 70"/>
              <a:gd name="T2" fmla="*/ 71 w 953"/>
              <a:gd name="T3" fmla="*/ 20 h 70"/>
              <a:gd name="T4" fmla="*/ 144 w 953"/>
              <a:gd name="T5" fmla="*/ 36 h 70"/>
              <a:gd name="T6" fmla="*/ 216 w 953"/>
              <a:gd name="T7" fmla="*/ 49 h 70"/>
              <a:gd name="T8" fmla="*/ 290 w 953"/>
              <a:gd name="T9" fmla="*/ 59 h 70"/>
              <a:gd name="T10" fmla="*/ 364 w 953"/>
              <a:gd name="T11" fmla="*/ 67 h 70"/>
              <a:gd name="T12" fmla="*/ 439 w 953"/>
              <a:gd name="T13" fmla="*/ 70 h 70"/>
              <a:gd name="T14" fmla="*/ 513 w 953"/>
              <a:gd name="T15" fmla="*/ 70 h 70"/>
              <a:gd name="T16" fmla="*/ 588 w 953"/>
              <a:gd name="T17" fmla="*/ 67 h 70"/>
              <a:gd name="T18" fmla="*/ 662 w 953"/>
              <a:gd name="T19" fmla="*/ 59 h 70"/>
              <a:gd name="T20" fmla="*/ 736 w 953"/>
              <a:gd name="T21" fmla="*/ 49 h 70"/>
              <a:gd name="T22" fmla="*/ 809 w 953"/>
              <a:gd name="T23" fmla="*/ 36 h 70"/>
              <a:gd name="T24" fmla="*/ 881 w 953"/>
              <a:gd name="T25" fmla="*/ 20 h 70"/>
              <a:gd name="T26" fmla="*/ 953 w 953"/>
              <a:gd name="T2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53" h="70">
                <a:moveTo>
                  <a:pt x="0" y="0"/>
                </a:moveTo>
                <a:lnTo>
                  <a:pt x="71" y="20"/>
                </a:lnTo>
                <a:lnTo>
                  <a:pt x="144" y="36"/>
                </a:lnTo>
                <a:lnTo>
                  <a:pt x="216" y="49"/>
                </a:lnTo>
                <a:lnTo>
                  <a:pt x="290" y="59"/>
                </a:lnTo>
                <a:lnTo>
                  <a:pt x="364" y="67"/>
                </a:lnTo>
                <a:lnTo>
                  <a:pt x="439" y="70"/>
                </a:lnTo>
                <a:lnTo>
                  <a:pt x="513" y="70"/>
                </a:lnTo>
                <a:lnTo>
                  <a:pt x="588" y="67"/>
                </a:lnTo>
                <a:lnTo>
                  <a:pt x="662" y="59"/>
                </a:lnTo>
                <a:lnTo>
                  <a:pt x="736" y="49"/>
                </a:lnTo>
                <a:lnTo>
                  <a:pt x="809" y="36"/>
                </a:lnTo>
                <a:lnTo>
                  <a:pt x="881" y="20"/>
                </a:lnTo>
                <a:lnTo>
                  <a:pt x="95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7162800" y="5284788"/>
            <a:ext cx="755650" cy="55563"/>
          </a:xfrm>
          <a:custGeom>
            <a:avLst/>
            <a:gdLst>
              <a:gd name="T0" fmla="*/ 0 w 953"/>
              <a:gd name="T1" fmla="*/ 0 h 70"/>
              <a:gd name="T2" fmla="*/ 71 w 953"/>
              <a:gd name="T3" fmla="*/ 20 h 70"/>
              <a:gd name="T4" fmla="*/ 144 w 953"/>
              <a:gd name="T5" fmla="*/ 36 h 70"/>
              <a:gd name="T6" fmla="*/ 217 w 953"/>
              <a:gd name="T7" fmla="*/ 49 h 70"/>
              <a:gd name="T8" fmla="*/ 291 w 953"/>
              <a:gd name="T9" fmla="*/ 59 h 70"/>
              <a:gd name="T10" fmla="*/ 364 w 953"/>
              <a:gd name="T11" fmla="*/ 67 h 70"/>
              <a:gd name="T12" fmla="*/ 440 w 953"/>
              <a:gd name="T13" fmla="*/ 70 h 70"/>
              <a:gd name="T14" fmla="*/ 513 w 953"/>
              <a:gd name="T15" fmla="*/ 70 h 70"/>
              <a:gd name="T16" fmla="*/ 589 w 953"/>
              <a:gd name="T17" fmla="*/ 67 h 70"/>
              <a:gd name="T18" fmla="*/ 662 w 953"/>
              <a:gd name="T19" fmla="*/ 59 h 70"/>
              <a:gd name="T20" fmla="*/ 736 w 953"/>
              <a:gd name="T21" fmla="*/ 49 h 70"/>
              <a:gd name="T22" fmla="*/ 809 w 953"/>
              <a:gd name="T23" fmla="*/ 36 h 70"/>
              <a:gd name="T24" fmla="*/ 882 w 953"/>
              <a:gd name="T25" fmla="*/ 20 h 70"/>
              <a:gd name="T26" fmla="*/ 953 w 953"/>
              <a:gd name="T2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53" h="70">
                <a:moveTo>
                  <a:pt x="0" y="0"/>
                </a:moveTo>
                <a:lnTo>
                  <a:pt x="71" y="20"/>
                </a:lnTo>
                <a:lnTo>
                  <a:pt x="144" y="36"/>
                </a:lnTo>
                <a:lnTo>
                  <a:pt x="217" y="49"/>
                </a:lnTo>
                <a:lnTo>
                  <a:pt x="291" y="59"/>
                </a:lnTo>
                <a:lnTo>
                  <a:pt x="364" y="67"/>
                </a:lnTo>
                <a:lnTo>
                  <a:pt x="440" y="70"/>
                </a:lnTo>
                <a:lnTo>
                  <a:pt x="513" y="70"/>
                </a:lnTo>
                <a:lnTo>
                  <a:pt x="589" y="67"/>
                </a:lnTo>
                <a:lnTo>
                  <a:pt x="662" y="59"/>
                </a:lnTo>
                <a:lnTo>
                  <a:pt x="736" y="49"/>
                </a:lnTo>
                <a:lnTo>
                  <a:pt x="809" y="36"/>
                </a:lnTo>
                <a:lnTo>
                  <a:pt x="882" y="20"/>
                </a:lnTo>
                <a:lnTo>
                  <a:pt x="95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6403975" y="5340350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6403975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V="1">
            <a:off x="6805612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6724650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V="1">
            <a:off x="7918450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 flipV="1">
            <a:off x="7516812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V="1">
            <a:off x="7599362" y="4464050"/>
            <a:ext cx="0" cy="87630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5310187" y="1597025"/>
            <a:ext cx="0" cy="4340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5857875" y="1050925"/>
            <a:ext cx="0" cy="488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 flipV="1">
            <a:off x="5857875" y="1301750"/>
            <a:ext cx="2613025" cy="2616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4873625" y="1854200"/>
            <a:ext cx="30448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7918450" y="1854200"/>
            <a:ext cx="0" cy="39798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5619750" y="2611438"/>
            <a:ext cx="15414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7166881" y="2636837"/>
            <a:ext cx="0" cy="326072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4873625" y="3370263"/>
            <a:ext cx="1530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6403975" y="3370263"/>
            <a:ext cx="0" cy="2554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4437062" y="2174875"/>
            <a:ext cx="31623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4437062" y="3049588"/>
            <a:ext cx="22875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4437062" y="2967038"/>
            <a:ext cx="23685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4437062" y="2257425"/>
            <a:ext cx="30797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3562350" y="2625725"/>
            <a:ext cx="0" cy="3311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4437062" y="4103688"/>
            <a:ext cx="0" cy="187642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5194300" y="5340350"/>
            <a:ext cx="33909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6724650" y="3049588"/>
            <a:ext cx="0" cy="1414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6805612" y="2967038"/>
            <a:ext cx="0" cy="14970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7516812" y="2257425"/>
            <a:ext cx="0" cy="22066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>
            <a:off x="7599362" y="2174875"/>
            <a:ext cx="0" cy="2290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7161212" y="4519613"/>
            <a:ext cx="0" cy="765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918450" y="4464050"/>
            <a:ext cx="0" cy="874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6404769" y="4470400"/>
            <a:ext cx="796" cy="868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Line 25"/>
          <p:cNvSpPr>
            <a:spLocks noChangeShapeType="1"/>
          </p:cNvSpPr>
          <p:nvPr/>
        </p:nvSpPr>
        <p:spPr bwMode="auto">
          <a:xfrm>
            <a:off x="3679825" y="4464050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26"/>
          <p:cNvSpPr>
            <a:spLocks noChangeShapeType="1"/>
          </p:cNvSpPr>
          <p:nvPr/>
        </p:nvSpPr>
        <p:spPr bwMode="auto">
          <a:xfrm flipV="1">
            <a:off x="3562350" y="4537075"/>
            <a:ext cx="0" cy="741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 flipV="1">
            <a:off x="5310187" y="4529138"/>
            <a:ext cx="0" cy="741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3" name="Straight Connector 92"/>
          <p:cNvCxnSpPr>
            <a:stCxn id="28" idx="1"/>
          </p:cNvCxnSpPr>
          <p:nvPr/>
        </p:nvCxnSpPr>
        <p:spPr>
          <a:xfrm flipH="1" flipV="1">
            <a:off x="3998910" y="4457700"/>
            <a:ext cx="1591" cy="7143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3999702" y="5272088"/>
            <a:ext cx="1591" cy="7143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4872036" y="4466432"/>
            <a:ext cx="1591" cy="7143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4872824" y="5270500"/>
            <a:ext cx="1591" cy="7143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Line 38"/>
          <p:cNvSpPr>
            <a:spLocks noChangeShapeType="1"/>
          </p:cNvSpPr>
          <p:nvPr/>
        </p:nvSpPr>
        <p:spPr bwMode="auto">
          <a:xfrm>
            <a:off x="6403975" y="5338763"/>
            <a:ext cx="1514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9" grpId="0" animBg="1"/>
      <p:bldP spid="90" grpId="0" animBg="1"/>
      <p:bldP spid="91" grpId="0" animBg="1"/>
      <p:bldP spid="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DD255-837F-4BC9-B9D6-02DE9D72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F57323-87DC-412B-B618-FF0A5D2D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95349CB-7C08-4B9E-9437-3597873E8B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9563345"/>
                  </p:ext>
                </p:extLst>
              </p:nvPr>
            </p:nvGraphicFramePr>
            <p:xfrm>
              <a:off x="4210046" y="879553"/>
              <a:ext cx="3200353" cy="561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00353" cy="5619668"/>
                    </a:xfrm>
                    <a:prstGeom prst="rect">
                      <a:avLst/>
                    </a:prstGeom>
                  </am3d:spPr>
                  <am3d:camera>
                    <am3d:pos x="0" y="0" z="498894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25001" d="1000000"/>
                    <am3d:preTrans dx="-562500" dy="-562500" dz="562500"/>
                    <am3d:scale>
                      <am3d:sx n="1000000" d="1000000"/>
                      <am3d:sy n="1000000" d="1000000"/>
                      <am3d:sz n="1000000" d="1000000"/>
                    </am3d:scale>
                    <am3d:rot ax="7074407" ay="497502" az="-9144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86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95349CB-7C08-4B9E-9437-3597873E8B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0046" y="879553"/>
                <a:ext cx="3200353" cy="561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14" y="18534"/>
            <a:ext cx="118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Q3) Make the conventional views of Stud M20 20/60.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261100" y="708025"/>
            <a:ext cx="0" cy="14747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226050" y="1490663"/>
            <a:ext cx="17224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6775" y="1174750"/>
            <a:ext cx="628650" cy="630238"/>
          </a:xfrm>
          <a:custGeom>
            <a:avLst/>
            <a:gdLst>
              <a:gd name="T0" fmla="*/ 1185 w 1186"/>
              <a:gd name="T1" fmla="*/ 548 h 1189"/>
              <a:gd name="T2" fmla="*/ 1171 w 1186"/>
              <a:gd name="T3" fmla="*/ 458 h 1189"/>
              <a:gd name="T4" fmla="*/ 1142 w 1186"/>
              <a:gd name="T5" fmla="*/ 370 h 1189"/>
              <a:gd name="T6" fmla="*/ 1102 w 1186"/>
              <a:gd name="T7" fmla="*/ 288 h 1189"/>
              <a:gd name="T8" fmla="*/ 1048 w 1186"/>
              <a:gd name="T9" fmla="*/ 213 h 1189"/>
              <a:gd name="T10" fmla="*/ 983 w 1186"/>
              <a:gd name="T11" fmla="*/ 147 h 1189"/>
              <a:gd name="T12" fmla="*/ 910 w 1186"/>
              <a:gd name="T13" fmla="*/ 92 h 1189"/>
              <a:gd name="T14" fmla="*/ 828 w 1186"/>
              <a:gd name="T15" fmla="*/ 49 h 1189"/>
              <a:gd name="T16" fmla="*/ 742 w 1186"/>
              <a:gd name="T17" fmla="*/ 19 h 1189"/>
              <a:gd name="T18" fmla="*/ 651 w 1186"/>
              <a:gd name="T19" fmla="*/ 3 h 1189"/>
              <a:gd name="T20" fmla="*/ 559 w 1186"/>
              <a:gd name="T21" fmla="*/ 1 h 1189"/>
              <a:gd name="T22" fmla="*/ 468 w 1186"/>
              <a:gd name="T23" fmla="*/ 13 h 1189"/>
              <a:gd name="T24" fmla="*/ 380 w 1186"/>
              <a:gd name="T25" fmla="*/ 40 h 1189"/>
              <a:gd name="T26" fmla="*/ 297 w 1186"/>
              <a:gd name="T27" fmla="*/ 79 h 1189"/>
              <a:gd name="T28" fmla="*/ 221 w 1186"/>
              <a:gd name="T29" fmla="*/ 132 h 1189"/>
              <a:gd name="T30" fmla="*/ 154 w 1186"/>
              <a:gd name="T31" fmla="*/ 194 h 1189"/>
              <a:gd name="T32" fmla="*/ 98 w 1186"/>
              <a:gd name="T33" fmla="*/ 268 h 1189"/>
              <a:gd name="T34" fmla="*/ 54 w 1186"/>
              <a:gd name="T35" fmla="*/ 348 h 1189"/>
              <a:gd name="T36" fmla="*/ 22 w 1186"/>
              <a:gd name="T37" fmla="*/ 435 h 1189"/>
              <a:gd name="T38" fmla="*/ 5 w 1186"/>
              <a:gd name="T39" fmla="*/ 525 h 1189"/>
              <a:gd name="T40" fmla="*/ 0 w 1186"/>
              <a:gd name="T41" fmla="*/ 618 h 1189"/>
              <a:gd name="T42" fmla="*/ 12 w 1186"/>
              <a:gd name="T43" fmla="*/ 710 h 1189"/>
              <a:gd name="T44" fmla="*/ 36 w 1186"/>
              <a:gd name="T45" fmla="*/ 797 h 1189"/>
              <a:gd name="T46" fmla="*/ 74 w 1186"/>
              <a:gd name="T47" fmla="*/ 882 h 1189"/>
              <a:gd name="T48" fmla="*/ 124 w 1186"/>
              <a:gd name="T49" fmla="*/ 959 h 1189"/>
              <a:gd name="T50" fmla="*/ 186 w 1186"/>
              <a:gd name="T51" fmla="*/ 1026 h 1189"/>
              <a:gd name="T52" fmla="*/ 258 w 1186"/>
              <a:gd name="T53" fmla="*/ 1085 h 1189"/>
              <a:gd name="T54" fmla="*/ 337 w 1186"/>
              <a:gd name="T55" fmla="*/ 1131 h 1189"/>
              <a:gd name="T56" fmla="*/ 424 w 1186"/>
              <a:gd name="T57" fmla="*/ 1164 h 1189"/>
              <a:gd name="T58" fmla="*/ 513 w 1186"/>
              <a:gd name="T59" fmla="*/ 1183 h 1189"/>
              <a:gd name="T60" fmla="*/ 605 w 1186"/>
              <a:gd name="T61" fmla="*/ 1189 h 1189"/>
              <a:gd name="T62" fmla="*/ 697 w 1186"/>
              <a:gd name="T63" fmla="*/ 1180 h 1189"/>
              <a:gd name="T64" fmla="*/ 785 w 1186"/>
              <a:gd name="T65" fmla="*/ 1157 h 1189"/>
              <a:gd name="T66" fmla="*/ 870 w 1186"/>
              <a:gd name="T67" fmla="*/ 1120 h 1189"/>
              <a:gd name="T68" fmla="*/ 947 w 1186"/>
              <a:gd name="T69" fmla="*/ 1071 h 1189"/>
              <a:gd name="T70" fmla="*/ 1017 w 1186"/>
              <a:gd name="T71" fmla="*/ 1010 h 1189"/>
              <a:gd name="T72" fmla="*/ 1076 w 1186"/>
              <a:gd name="T73" fmla="*/ 940 h 1189"/>
              <a:gd name="T74" fmla="*/ 1123 w 1186"/>
              <a:gd name="T75" fmla="*/ 861 h 1189"/>
              <a:gd name="T76" fmla="*/ 1158 w 1186"/>
              <a:gd name="T77" fmla="*/ 776 h 1189"/>
              <a:gd name="T78" fmla="*/ 1179 w 1186"/>
              <a:gd name="T79" fmla="*/ 687 h 1189"/>
              <a:gd name="T80" fmla="*/ 1186 w 1186"/>
              <a:gd name="T81" fmla="*/ 595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86" h="1189">
                <a:moveTo>
                  <a:pt x="1186" y="595"/>
                </a:moveTo>
                <a:lnTo>
                  <a:pt x="1185" y="548"/>
                </a:lnTo>
                <a:lnTo>
                  <a:pt x="1179" y="502"/>
                </a:lnTo>
                <a:lnTo>
                  <a:pt x="1171" y="458"/>
                </a:lnTo>
                <a:lnTo>
                  <a:pt x="1158" y="413"/>
                </a:lnTo>
                <a:lnTo>
                  <a:pt x="1142" y="370"/>
                </a:lnTo>
                <a:lnTo>
                  <a:pt x="1123" y="328"/>
                </a:lnTo>
                <a:lnTo>
                  <a:pt x="1102" y="288"/>
                </a:lnTo>
                <a:lnTo>
                  <a:pt x="1076" y="249"/>
                </a:lnTo>
                <a:lnTo>
                  <a:pt x="1048" y="213"/>
                </a:lnTo>
                <a:lnTo>
                  <a:pt x="1017" y="179"/>
                </a:lnTo>
                <a:lnTo>
                  <a:pt x="983" y="147"/>
                </a:lnTo>
                <a:lnTo>
                  <a:pt x="947" y="118"/>
                </a:lnTo>
                <a:lnTo>
                  <a:pt x="910" y="92"/>
                </a:lnTo>
                <a:lnTo>
                  <a:pt x="870" y="69"/>
                </a:lnTo>
                <a:lnTo>
                  <a:pt x="828" y="49"/>
                </a:lnTo>
                <a:lnTo>
                  <a:pt x="785" y="32"/>
                </a:lnTo>
                <a:lnTo>
                  <a:pt x="742" y="19"/>
                </a:lnTo>
                <a:lnTo>
                  <a:pt x="697" y="9"/>
                </a:lnTo>
                <a:lnTo>
                  <a:pt x="651" y="3"/>
                </a:lnTo>
                <a:lnTo>
                  <a:pt x="605" y="0"/>
                </a:lnTo>
                <a:lnTo>
                  <a:pt x="559" y="1"/>
                </a:lnTo>
                <a:lnTo>
                  <a:pt x="513" y="6"/>
                </a:lnTo>
                <a:lnTo>
                  <a:pt x="468" y="13"/>
                </a:lnTo>
                <a:lnTo>
                  <a:pt x="424" y="25"/>
                </a:lnTo>
                <a:lnTo>
                  <a:pt x="380" y="40"/>
                </a:lnTo>
                <a:lnTo>
                  <a:pt x="337" y="58"/>
                </a:lnTo>
                <a:lnTo>
                  <a:pt x="297" y="79"/>
                </a:lnTo>
                <a:lnTo>
                  <a:pt x="258" y="104"/>
                </a:lnTo>
                <a:lnTo>
                  <a:pt x="221" y="132"/>
                </a:lnTo>
                <a:lnTo>
                  <a:pt x="186" y="163"/>
                </a:lnTo>
                <a:lnTo>
                  <a:pt x="154" y="194"/>
                </a:lnTo>
                <a:lnTo>
                  <a:pt x="124" y="230"/>
                </a:lnTo>
                <a:lnTo>
                  <a:pt x="98" y="268"/>
                </a:lnTo>
                <a:lnTo>
                  <a:pt x="74" y="307"/>
                </a:lnTo>
                <a:lnTo>
                  <a:pt x="54" y="348"/>
                </a:lnTo>
                <a:lnTo>
                  <a:pt x="36" y="392"/>
                </a:lnTo>
                <a:lnTo>
                  <a:pt x="22" y="435"/>
                </a:lnTo>
                <a:lnTo>
                  <a:pt x="12" y="479"/>
                </a:lnTo>
                <a:lnTo>
                  <a:pt x="5" y="525"/>
                </a:lnTo>
                <a:lnTo>
                  <a:pt x="0" y="571"/>
                </a:lnTo>
                <a:lnTo>
                  <a:pt x="0" y="618"/>
                </a:lnTo>
                <a:lnTo>
                  <a:pt x="5" y="664"/>
                </a:lnTo>
                <a:lnTo>
                  <a:pt x="12" y="710"/>
                </a:lnTo>
                <a:lnTo>
                  <a:pt x="22" y="754"/>
                </a:lnTo>
                <a:lnTo>
                  <a:pt x="36" y="797"/>
                </a:lnTo>
                <a:lnTo>
                  <a:pt x="54" y="841"/>
                </a:lnTo>
                <a:lnTo>
                  <a:pt x="74" y="882"/>
                </a:lnTo>
                <a:lnTo>
                  <a:pt x="98" y="921"/>
                </a:lnTo>
                <a:lnTo>
                  <a:pt x="124" y="959"/>
                </a:lnTo>
                <a:lnTo>
                  <a:pt x="154" y="995"/>
                </a:lnTo>
                <a:lnTo>
                  <a:pt x="186" y="1026"/>
                </a:lnTo>
                <a:lnTo>
                  <a:pt x="221" y="1057"/>
                </a:lnTo>
                <a:lnTo>
                  <a:pt x="258" y="1085"/>
                </a:lnTo>
                <a:lnTo>
                  <a:pt x="297" y="1110"/>
                </a:lnTo>
                <a:lnTo>
                  <a:pt x="337" y="1131"/>
                </a:lnTo>
                <a:lnTo>
                  <a:pt x="380" y="1149"/>
                </a:lnTo>
                <a:lnTo>
                  <a:pt x="424" y="1164"/>
                </a:lnTo>
                <a:lnTo>
                  <a:pt x="468" y="1176"/>
                </a:lnTo>
                <a:lnTo>
                  <a:pt x="513" y="1183"/>
                </a:lnTo>
                <a:lnTo>
                  <a:pt x="559" y="1188"/>
                </a:lnTo>
                <a:lnTo>
                  <a:pt x="605" y="1189"/>
                </a:lnTo>
                <a:lnTo>
                  <a:pt x="651" y="1186"/>
                </a:lnTo>
                <a:lnTo>
                  <a:pt x="697" y="1180"/>
                </a:lnTo>
                <a:lnTo>
                  <a:pt x="742" y="1170"/>
                </a:lnTo>
                <a:lnTo>
                  <a:pt x="785" y="1157"/>
                </a:lnTo>
                <a:lnTo>
                  <a:pt x="828" y="1140"/>
                </a:lnTo>
                <a:lnTo>
                  <a:pt x="870" y="1120"/>
                </a:lnTo>
                <a:lnTo>
                  <a:pt x="910" y="1097"/>
                </a:lnTo>
                <a:lnTo>
                  <a:pt x="947" y="1071"/>
                </a:lnTo>
                <a:lnTo>
                  <a:pt x="983" y="1042"/>
                </a:lnTo>
                <a:lnTo>
                  <a:pt x="1017" y="1010"/>
                </a:lnTo>
                <a:lnTo>
                  <a:pt x="1048" y="976"/>
                </a:lnTo>
                <a:lnTo>
                  <a:pt x="1076" y="940"/>
                </a:lnTo>
                <a:lnTo>
                  <a:pt x="1102" y="901"/>
                </a:lnTo>
                <a:lnTo>
                  <a:pt x="1123" y="861"/>
                </a:lnTo>
                <a:lnTo>
                  <a:pt x="1142" y="819"/>
                </a:lnTo>
                <a:lnTo>
                  <a:pt x="1158" y="776"/>
                </a:lnTo>
                <a:lnTo>
                  <a:pt x="1171" y="731"/>
                </a:lnTo>
                <a:lnTo>
                  <a:pt x="1179" y="687"/>
                </a:lnTo>
                <a:lnTo>
                  <a:pt x="1185" y="641"/>
                </a:lnTo>
                <a:lnTo>
                  <a:pt x="1186" y="595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010275" y="1238250"/>
            <a:ext cx="501650" cy="503238"/>
          </a:xfrm>
          <a:custGeom>
            <a:avLst/>
            <a:gdLst>
              <a:gd name="T0" fmla="*/ 475 w 950"/>
              <a:gd name="T1" fmla="*/ 0 h 949"/>
              <a:gd name="T2" fmla="*/ 434 w 950"/>
              <a:gd name="T3" fmla="*/ 1 h 949"/>
              <a:gd name="T4" fmla="*/ 393 w 950"/>
              <a:gd name="T5" fmla="*/ 7 h 949"/>
              <a:gd name="T6" fmla="*/ 353 w 950"/>
              <a:gd name="T7" fmla="*/ 15 h 949"/>
              <a:gd name="T8" fmla="*/ 313 w 950"/>
              <a:gd name="T9" fmla="*/ 28 h 949"/>
              <a:gd name="T10" fmla="*/ 275 w 950"/>
              <a:gd name="T11" fmla="*/ 44 h 949"/>
              <a:gd name="T12" fmla="*/ 238 w 950"/>
              <a:gd name="T13" fmla="*/ 63 h 949"/>
              <a:gd name="T14" fmla="*/ 203 w 950"/>
              <a:gd name="T15" fmla="*/ 86 h 949"/>
              <a:gd name="T16" fmla="*/ 170 w 950"/>
              <a:gd name="T17" fmla="*/ 110 h 949"/>
              <a:gd name="T18" fmla="*/ 140 w 950"/>
              <a:gd name="T19" fmla="*/ 139 h 949"/>
              <a:gd name="T20" fmla="*/ 111 w 950"/>
              <a:gd name="T21" fmla="*/ 169 h 949"/>
              <a:gd name="T22" fmla="*/ 87 w 950"/>
              <a:gd name="T23" fmla="*/ 202 h 949"/>
              <a:gd name="T24" fmla="*/ 64 w 950"/>
              <a:gd name="T25" fmla="*/ 237 h 949"/>
              <a:gd name="T26" fmla="*/ 45 w 950"/>
              <a:gd name="T27" fmla="*/ 274 h 949"/>
              <a:gd name="T28" fmla="*/ 29 w 950"/>
              <a:gd name="T29" fmla="*/ 312 h 949"/>
              <a:gd name="T30" fmla="*/ 16 w 950"/>
              <a:gd name="T31" fmla="*/ 352 h 949"/>
              <a:gd name="T32" fmla="*/ 8 w 950"/>
              <a:gd name="T33" fmla="*/ 392 h 949"/>
              <a:gd name="T34" fmla="*/ 2 w 950"/>
              <a:gd name="T35" fmla="*/ 433 h 949"/>
              <a:gd name="T36" fmla="*/ 0 w 950"/>
              <a:gd name="T37" fmla="*/ 475 h 949"/>
              <a:gd name="T38" fmla="*/ 2 w 950"/>
              <a:gd name="T39" fmla="*/ 516 h 949"/>
              <a:gd name="T40" fmla="*/ 8 w 950"/>
              <a:gd name="T41" fmla="*/ 557 h 949"/>
              <a:gd name="T42" fmla="*/ 16 w 950"/>
              <a:gd name="T43" fmla="*/ 597 h 949"/>
              <a:gd name="T44" fmla="*/ 29 w 950"/>
              <a:gd name="T45" fmla="*/ 637 h 949"/>
              <a:gd name="T46" fmla="*/ 45 w 950"/>
              <a:gd name="T47" fmla="*/ 675 h 949"/>
              <a:gd name="T48" fmla="*/ 64 w 950"/>
              <a:gd name="T49" fmla="*/ 712 h 949"/>
              <a:gd name="T50" fmla="*/ 87 w 950"/>
              <a:gd name="T51" fmla="*/ 747 h 949"/>
              <a:gd name="T52" fmla="*/ 111 w 950"/>
              <a:gd name="T53" fmla="*/ 780 h 949"/>
              <a:gd name="T54" fmla="*/ 140 w 950"/>
              <a:gd name="T55" fmla="*/ 810 h 949"/>
              <a:gd name="T56" fmla="*/ 170 w 950"/>
              <a:gd name="T57" fmla="*/ 839 h 949"/>
              <a:gd name="T58" fmla="*/ 203 w 950"/>
              <a:gd name="T59" fmla="*/ 863 h 949"/>
              <a:gd name="T60" fmla="*/ 238 w 950"/>
              <a:gd name="T61" fmla="*/ 886 h 949"/>
              <a:gd name="T62" fmla="*/ 275 w 950"/>
              <a:gd name="T63" fmla="*/ 905 h 949"/>
              <a:gd name="T64" fmla="*/ 313 w 950"/>
              <a:gd name="T65" fmla="*/ 921 h 949"/>
              <a:gd name="T66" fmla="*/ 353 w 950"/>
              <a:gd name="T67" fmla="*/ 934 h 949"/>
              <a:gd name="T68" fmla="*/ 393 w 950"/>
              <a:gd name="T69" fmla="*/ 942 h 949"/>
              <a:gd name="T70" fmla="*/ 434 w 950"/>
              <a:gd name="T71" fmla="*/ 948 h 949"/>
              <a:gd name="T72" fmla="*/ 475 w 950"/>
              <a:gd name="T73" fmla="*/ 949 h 949"/>
              <a:gd name="T74" fmla="*/ 517 w 950"/>
              <a:gd name="T75" fmla="*/ 948 h 949"/>
              <a:gd name="T76" fmla="*/ 557 w 950"/>
              <a:gd name="T77" fmla="*/ 942 h 949"/>
              <a:gd name="T78" fmla="*/ 598 w 950"/>
              <a:gd name="T79" fmla="*/ 934 h 949"/>
              <a:gd name="T80" fmla="*/ 638 w 950"/>
              <a:gd name="T81" fmla="*/ 921 h 949"/>
              <a:gd name="T82" fmla="*/ 675 w 950"/>
              <a:gd name="T83" fmla="*/ 905 h 949"/>
              <a:gd name="T84" fmla="*/ 713 w 950"/>
              <a:gd name="T85" fmla="*/ 886 h 949"/>
              <a:gd name="T86" fmla="*/ 747 w 950"/>
              <a:gd name="T87" fmla="*/ 863 h 949"/>
              <a:gd name="T88" fmla="*/ 781 w 950"/>
              <a:gd name="T89" fmla="*/ 839 h 949"/>
              <a:gd name="T90" fmla="*/ 811 w 950"/>
              <a:gd name="T91" fmla="*/ 810 h 949"/>
              <a:gd name="T92" fmla="*/ 840 w 950"/>
              <a:gd name="T93" fmla="*/ 780 h 949"/>
              <a:gd name="T94" fmla="*/ 864 w 950"/>
              <a:gd name="T95" fmla="*/ 747 h 949"/>
              <a:gd name="T96" fmla="*/ 887 w 950"/>
              <a:gd name="T97" fmla="*/ 712 h 949"/>
              <a:gd name="T98" fmla="*/ 906 w 950"/>
              <a:gd name="T99" fmla="*/ 675 h 949"/>
              <a:gd name="T100" fmla="*/ 922 w 950"/>
              <a:gd name="T101" fmla="*/ 637 h 949"/>
              <a:gd name="T102" fmla="*/ 935 w 950"/>
              <a:gd name="T103" fmla="*/ 597 h 949"/>
              <a:gd name="T104" fmla="*/ 943 w 950"/>
              <a:gd name="T105" fmla="*/ 557 h 949"/>
              <a:gd name="T106" fmla="*/ 949 w 950"/>
              <a:gd name="T107" fmla="*/ 516 h 949"/>
              <a:gd name="T108" fmla="*/ 950 w 950"/>
              <a:gd name="T109" fmla="*/ 475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50" h="949">
                <a:moveTo>
                  <a:pt x="475" y="0"/>
                </a:moveTo>
                <a:lnTo>
                  <a:pt x="434" y="1"/>
                </a:lnTo>
                <a:lnTo>
                  <a:pt x="393" y="7"/>
                </a:lnTo>
                <a:lnTo>
                  <a:pt x="353" y="15"/>
                </a:lnTo>
                <a:lnTo>
                  <a:pt x="313" y="28"/>
                </a:lnTo>
                <a:lnTo>
                  <a:pt x="275" y="44"/>
                </a:lnTo>
                <a:lnTo>
                  <a:pt x="238" y="63"/>
                </a:lnTo>
                <a:lnTo>
                  <a:pt x="203" y="86"/>
                </a:lnTo>
                <a:lnTo>
                  <a:pt x="170" y="110"/>
                </a:lnTo>
                <a:lnTo>
                  <a:pt x="140" y="139"/>
                </a:lnTo>
                <a:lnTo>
                  <a:pt x="111" y="169"/>
                </a:lnTo>
                <a:lnTo>
                  <a:pt x="87" y="202"/>
                </a:lnTo>
                <a:lnTo>
                  <a:pt x="64" y="237"/>
                </a:lnTo>
                <a:lnTo>
                  <a:pt x="45" y="274"/>
                </a:lnTo>
                <a:lnTo>
                  <a:pt x="29" y="312"/>
                </a:lnTo>
                <a:lnTo>
                  <a:pt x="16" y="352"/>
                </a:lnTo>
                <a:lnTo>
                  <a:pt x="8" y="392"/>
                </a:lnTo>
                <a:lnTo>
                  <a:pt x="2" y="433"/>
                </a:lnTo>
                <a:lnTo>
                  <a:pt x="0" y="475"/>
                </a:lnTo>
                <a:lnTo>
                  <a:pt x="2" y="516"/>
                </a:lnTo>
                <a:lnTo>
                  <a:pt x="8" y="557"/>
                </a:lnTo>
                <a:lnTo>
                  <a:pt x="16" y="597"/>
                </a:lnTo>
                <a:lnTo>
                  <a:pt x="29" y="637"/>
                </a:lnTo>
                <a:lnTo>
                  <a:pt x="45" y="675"/>
                </a:lnTo>
                <a:lnTo>
                  <a:pt x="64" y="712"/>
                </a:lnTo>
                <a:lnTo>
                  <a:pt x="87" y="747"/>
                </a:lnTo>
                <a:lnTo>
                  <a:pt x="111" y="780"/>
                </a:lnTo>
                <a:lnTo>
                  <a:pt x="140" y="810"/>
                </a:lnTo>
                <a:lnTo>
                  <a:pt x="170" y="839"/>
                </a:lnTo>
                <a:lnTo>
                  <a:pt x="203" y="863"/>
                </a:lnTo>
                <a:lnTo>
                  <a:pt x="238" y="886"/>
                </a:lnTo>
                <a:lnTo>
                  <a:pt x="275" y="905"/>
                </a:lnTo>
                <a:lnTo>
                  <a:pt x="313" y="921"/>
                </a:lnTo>
                <a:lnTo>
                  <a:pt x="353" y="934"/>
                </a:lnTo>
                <a:lnTo>
                  <a:pt x="393" y="942"/>
                </a:lnTo>
                <a:lnTo>
                  <a:pt x="434" y="948"/>
                </a:lnTo>
                <a:lnTo>
                  <a:pt x="475" y="949"/>
                </a:lnTo>
                <a:lnTo>
                  <a:pt x="517" y="948"/>
                </a:lnTo>
                <a:lnTo>
                  <a:pt x="557" y="942"/>
                </a:lnTo>
                <a:lnTo>
                  <a:pt x="598" y="934"/>
                </a:lnTo>
                <a:lnTo>
                  <a:pt x="638" y="921"/>
                </a:lnTo>
                <a:lnTo>
                  <a:pt x="675" y="905"/>
                </a:lnTo>
                <a:lnTo>
                  <a:pt x="713" y="886"/>
                </a:lnTo>
                <a:lnTo>
                  <a:pt x="747" y="863"/>
                </a:lnTo>
                <a:lnTo>
                  <a:pt x="781" y="839"/>
                </a:lnTo>
                <a:lnTo>
                  <a:pt x="811" y="810"/>
                </a:lnTo>
                <a:lnTo>
                  <a:pt x="840" y="780"/>
                </a:lnTo>
                <a:lnTo>
                  <a:pt x="864" y="747"/>
                </a:lnTo>
                <a:lnTo>
                  <a:pt x="887" y="712"/>
                </a:lnTo>
                <a:lnTo>
                  <a:pt x="906" y="675"/>
                </a:lnTo>
                <a:lnTo>
                  <a:pt x="922" y="637"/>
                </a:lnTo>
                <a:lnTo>
                  <a:pt x="935" y="597"/>
                </a:lnTo>
                <a:lnTo>
                  <a:pt x="943" y="557"/>
                </a:lnTo>
                <a:lnTo>
                  <a:pt x="949" y="516"/>
                </a:lnTo>
                <a:lnTo>
                  <a:pt x="950" y="47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924425" y="2468563"/>
            <a:ext cx="24701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946775" y="1490663"/>
            <a:ext cx="0" cy="34036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010275" y="1490663"/>
            <a:ext cx="0" cy="4949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6575425" y="1490663"/>
            <a:ext cx="0" cy="34036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511925" y="1490663"/>
            <a:ext cx="0" cy="49228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261100" y="2182813"/>
            <a:ext cx="0" cy="4267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443538" y="3035300"/>
            <a:ext cx="20288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946775" y="6245225"/>
            <a:ext cx="628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5946775" y="4986338"/>
            <a:ext cx="628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5946775" y="6245225"/>
            <a:ext cx="63500" cy="63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6010275" y="6308725"/>
            <a:ext cx="501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6511925" y="6245225"/>
            <a:ext cx="63500" cy="63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6575425" y="3097213"/>
            <a:ext cx="0" cy="3148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6511925" y="4986338"/>
            <a:ext cx="0" cy="12588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513513" y="4924425"/>
            <a:ext cx="61913" cy="61913"/>
          </a:xfrm>
          <a:custGeom>
            <a:avLst/>
            <a:gdLst>
              <a:gd name="T0" fmla="*/ 118 w 118"/>
              <a:gd name="T1" fmla="*/ 0 h 118"/>
              <a:gd name="T2" fmla="*/ 98 w 118"/>
              <a:gd name="T3" fmla="*/ 1 h 118"/>
              <a:gd name="T4" fmla="*/ 78 w 118"/>
              <a:gd name="T5" fmla="*/ 7 h 118"/>
              <a:gd name="T6" fmla="*/ 59 w 118"/>
              <a:gd name="T7" fmla="*/ 16 h 118"/>
              <a:gd name="T8" fmla="*/ 42 w 118"/>
              <a:gd name="T9" fmla="*/ 27 h 118"/>
              <a:gd name="T10" fmla="*/ 27 w 118"/>
              <a:gd name="T11" fmla="*/ 41 h 118"/>
              <a:gd name="T12" fmla="*/ 16 w 118"/>
              <a:gd name="T13" fmla="*/ 59 h 118"/>
              <a:gd name="T14" fmla="*/ 7 w 118"/>
              <a:gd name="T15" fmla="*/ 77 h 118"/>
              <a:gd name="T16" fmla="*/ 1 w 118"/>
              <a:gd name="T17" fmla="*/ 98 h 118"/>
              <a:gd name="T18" fmla="*/ 0 w 118"/>
              <a:gd name="T1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18">
                <a:moveTo>
                  <a:pt x="118" y="0"/>
                </a:moveTo>
                <a:lnTo>
                  <a:pt x="98" y="1"/>
                </a:lnTo>
                <a:lnTo>
                  <a:pt x="78" y="7"/>
                </a:lnTo>
                <a:lnTo>
                  <a:pt x="59" y="16"/>
                </a:lnTo>
                <a:lnTo>
                  <a:pt x="42" y="27"/>
                </a:lnTo>
                <a:lnTo>
                  <a:pt x="27" y="41"/>
                </a:lnTo>
                <a:lnTo>
                  <a:pt x="16" y="59"/>
                </a:lnTo>
                <a:lnTo>
                  <a:pt x="7" y="77"/>
                </a:lnTo>
                <a:lnTo>
                  <a:pt x="1" y="98"/>
                </a:lnTo>
                <a:lnTo>
                  <a:pt x="0" y="118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6010275" y="4986338"/>
            <a:ext cx="0" cy="12588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5946775" y="4924425"/>
            <a:ext cx="61913" cy="61913"/>
          </a:xfrm>
          <a:custGeom>
            <a:avLst/>
            <a:gdLst>
              <a:gd name="T0" fmla="*/ 118 w 118"/>
              <a:gd name="T1" fmla="*/ 118 h 118"/>
              <a:gd name="T2" fmla="*/ 117 w 118"/>
              <a:gd name="T3" fmla="*/ 98 h 118"/>
              <a:gd name="T4" fmla="*/ 111 w 118"/>
              <a:gd name="T5" fmla="*/ 77 h 118"/>
              <a:gd name="T6" fmla="*/ 102 w 118"/>
              <a:gd name="T7" fmla="*/ 59 h 118"/>
              <a:gd name="T8" fmla="*/ 91 w 118"/>
              <a:gd name="T9" fmla="*/ 41 h 118"/>
              <a:gd name="T10" fmla="*/ 76 w 118"/>
              <a:gd name="T11" fmla="*/ 27 h 118"/>
              <a:gd name="T12" fmla="*/ 59 w 118"/>
              <a:gd name="T13" fmla="*/ 16 h 118"/>
              <a:gd name="T14" fmla="*/ 40 w 118"/>
              <a:gd name="T15" fmla="*/ 7 h 118"/>
              <a:gd name="T16" fmla="*/ 20 w 118"/>
              <a:gd name="T17" fmla="*/ 1 h 118"/>
              <a:gd name="T18" fmla="*/ 0 w 118"/>
              <a:gd name="T19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18">
                <a:moveTo>
                  <a:pt x="118" y="118"/>
                </a:moveTo>
                <a:lnTo>
                  <a:pt x="117" y="98"/>
                </a:lnTo>
                <a:lnTo>
                  <a:pt x="111" y="77"/>
                </a:lnTo>
                <a:lnTo>
                  <a:pt x="102" y="59"/>
                </a:lnTo>
                <a:lnTo>
                  <a:pt x="91" y="41"/>
                </a:lnTo>
                <a:lnTo>
                  <a:pt x="76" y="27"/>
                </a:lnTo>
                <a:lnTo>
                  <a:pt x="59" y="16"/>
                </a:lnTo>
                <a:lnTo>
                  <a:pt x="40" y="7"/>
                </a:lnTo>
                <a:lnTo>
                  <a:pt x="20" y="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5946775" y="3097213"/>
            <a:ext cx="0" cy="3148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5946775" y="4356100"/>
            <a:ext cx="628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946775" y="3097213"/>
            <a:ext cx="628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5946775" y="3035300"/>
            <a:ext cx="63500" cy="6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6010275" y="3035300"/>
            <a:ext cx="501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6511925" y="3035300"/>
            <a:ext cx="63500" cy="6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6511925" y="3097213"/>
            <a:ext cx="0" cy="12588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6513513" y="4356100"/>
            <a:ext cx="61913" cy="63500"/>
          </a:xfrm>
          <a:custGeom>
            <a:avLst/>
            <a:gdLst>
              <a:gd name="T0" fmla="*/ 0 w 118"/>
              <a:gd name="T1" fmla="*/ 0 h 118"/>
              <a:gd name="T2" fmla="*/ 1 w 118"/>
              <a:gd name="T3" fmla="*/ 20 h 118"/>
              <a:gd name="T4" fmla="*/ 7 w 118"/>
              <a:gd name="T5" fmla="*/ 41 h 118"/>
              <a:gd name="T6" fmla="*/ 16 w 118"/>
              <a:gd name="T7" fmla="*/ 59 h 118"/>
              <a:gd name="T8" fmla="*/ 27 w 118"/>
              <a:gd name="T9" fmla="*/ 77 h 118"/>
              <a:gd name="T10" fmla="*/ 42 w 118"/>
              <a:gd name="T11" fmla="*/ 91 h 118"/>
              <a:gd name="T12" fmla="*/ 59 w 118"/>
              <a:gd name="T13" fmla="*/ 103 h 118"/>
              <a:gd name="T14" fmla="*/ 78 w 118"/>
              <a:gd name="T15" fmla="*/ 111 h 118"/>
              <a:gd name="T16" fmla="*/ 98 w 118"/>
              <a:gd name="T17" fmla="*/ 117 h 118"/>
              <a:gd name="T18" fmla="*/ 118 w 118"/>
              <a:gd name="T1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18">
                <a:moveTo>
                  <a:pt x="0" y="0"/>
                </a:moveTo>
                <a:lnTo>
                  <a:pt x="1" y="20"/>
                </a:lnTo>
                <a:lnTo>
                  <a:pt x="7" y="41"/>
                </a:lnTo>
                <a:lnTo>
                  <a:pt x="16" y="59"/>
                </a:lnTo>
                <a:lnTo>
                  <a:pt x="27" y="77"/>
                </a:lnTo>
                <a:lnTo>
                  <a:pt x="42" y="91"/>
                </a:lnTo>
                <a:lnTo>
                  <a:pt x="59" y="103"/>
                </a:lnTo>
                <a:lnTo>
                  <a:pt x="78" y="111"/>
                </a:lnTo>
                <a:lnTo>
                  <a:pt x="98" y="117"/>
                </a:lnTo>
                <a:lnTo>
                  <a:pt x="118" y="118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6010275" y="3097213"/>
            <a:ext cx="0" cy="12588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5946775" y="4356100"/>
            <a:ext cx="61913" cy="63500"/>
          </a:xfrm>
          <a:custGeom>
            <a:avLst/>
            <a:gdLst>
              <a:gd name="T0" fmla="*/ 0 w 118"/>
              <a:gd name="T1" fmla="*/ 118 h 118"/>
              <a:gd name="T2" fmla="*/ 20 w 118"/>
              <a:gd name="T3" fmla="*/ 117 h 118"/>
              <a:gd name="T4" fmla="*/ 40 w 118"/>
              <a:gd name="T5" fmla="*/ 111 h 118"/>
              <a:gd name="T6" fmla="*/ 59 w 118"/>
              <a:gd name="T7" fmla="*/ 103 h 118"/>
              <a:gd name="T8" fmla="*/ 76 w 118"/>
              <a:gd name="T9" fmla="*/ 91 h 118"/>
              <a:gd name="T10" fmla="*/ 91 w 118"/>
              <a:gd name="T11" fmla="*/ 77 h 118"/>
              <a:gd name="T12" fmla="*/ 102 w 118"/>
              <a:gd name="T13" fmla="*/ 59 h 118"/>
              <a:gd name="T14" fmla="*/ 111 w 118"/>
              <a:gd name="T15" fmla="*/ 41 h 118"/>
              <a:gd name="T16" fmla="*/ 117 w 118"/>
              <a:gd name="T17" fmla="*/ 20 h 118"/>
              <a:gd name="T18" fmla="*/ 118 w 118"/>
              <a:gd name="T19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118">
                <a:moveTo>
                  <a:pt x="0" y="118"/>
                </a:moveTo>
                <a:lnTo>
                  <a:pt x="20" y="117"/>
                </a:lnTo>
                <a:lnTo>
                  <a:pt x="40" y="111"/>
                </a:lnTo>
                <a:lnTo>
                  <a:pt x="59" y="103"/>
                </a:lnTo>
                <a:lnTo>
                  <a:pt x="76" y="91"/>
                </a:lnTo>
                <a:lnTo>
                  <a:pt x="91" y="77"/>
                </a:lnTo>
                <a:lnTo>
                  <a:pt x="102" y="59"/>
                </a:lnTo>
                <a:lnTo>
                  <a:pt x="111" y="41"/>
                </a:lnTo>
                <a:lnTo>
                  <a:pt x="117" y="20"/>
                </a:lnTo>
                <a:lnTo>
                  <a:pt x="118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967" y="268096"/>
            <a:ext cx="118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Q4) Make the conventional views of SQ bolt of M20.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359525" y="2266950"/>
            <a:ext cx="12969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7656513" y="969963"/>
            <a:ext cx="0" cy="1296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6359525" y="969963"/>
            <a:ext cx="12969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6359525" y="969963"/>
            <a:ext cx="0" cy="1296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7008813" y="641350"/>
            <a:ext cx="0" cy="184150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13413" y="1617663"/>
            <a:ext cx="21542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61113" y="969963"/>
            <a:ext cx="1295400" cy="1296988"/>
          </a:xfrm>
          <a:custGeom>
            <a:avLst/>
            <a:gdLst>
              <a:gd name="T0" fmla="*/ 1630 w 1631"/>
              <a:gd name="T1" fmla="*/ 763 h 1634"/>
              <a:gd name="T2" fmla="*/ 1615 w 1631"/>
              <a:gd name="T3" fmla="*/ 654 h 1634"/>
              <a:gd name="T4" fmla="*/ 1586 w 1631"/>
              <a:gd name="T5" fmla="*/ 549 h 1634"/>
              <a:gd name="T6" fmla="*/ 1543 w 1631"/>
              <a:gd name="T7" fmla="*/ 448 h 1634"/>
              <a:gd name="T8" fmla="*/ 1488 w 1631"/>
              <a:gd name="T9" fmla="*/ 354 h 1634"/>
              <a:gd name="T10" fmla="*/ 1420 w 1631"/>
              <a:gd name="T11" fmla="*/ 269 h 1634"/>
              <a:gd name="T12" fmla="*/ 1343 w 1631"/>
              <a:gd name="T13" fmla="*/ 193 h 1634"/>
              <a:gd name="T14" fmla="*/ 1255 w 1631"/>
              <a:gd name="T15" fmla="*/ 129 h 1634"/>
              <a:gd name="T16" fmla="*/ 1158 w 1631"/>
              <a:gd name="T17" fmla="*/ 76 h 1634"/>
              <a:gd name="T18" fmla="*/ 1057 w 1631"/>
              <a:gd name="T19" fmla="*/ 36 h 1634"/>
              <a:gd name="T20" fmla="*/ 952 w 1631"/>
              <a:gd name="T21" fmla="*/ 11 h 1634"/>
              <a:gd name="T22" fmla="*/ 843 w 1631"/>
              <a:gd name="T23" fmla="*/ 0 h 1634"/>
              <a:gd name="T24" fmla="*/ 733 w 1631"/>
              <a:gd name="T25" fmla="*/ 4 h 1634"/>
              <a:gd name="T26" fmla="*/ 627 w 1631"/>
              <a:gd name="T27" fmla="*/ 22 h 1634"/>
              <a:gd name="T28" fmla="*/ 523 w 1631"/>
              <a:gd name="T29" fmla="*/ 54 h 1634"/>
              <a:gd name="T30" fmla="*/ 423 w 1631"/>
              <a:gd name="T31" fmla="*/ 101 h 1634"/>
              <a:gd name="T32" fmla="*/ 332 w 1631"/>
              <a:gd name="T33" fmla="*/ 159 h 1634"/>
              <a:gd name="T34" fmla="*/ 249 w 1631"/>
              <a:gd name="T35" fmla="*/ 230 h 1634"/>
              <a:gd name="T36" fmla="*/ 175 w 1631"/>
              <a:gd name="T37" fmla="*/ 310 h 1634"/>
              <a:gd name="T38" fmla="*/ 114 w 1631"/>
              <a:gd name="T39" fmla="*/ 401 h 1634"/>
              <a:gd name="T40" fmla="*/ 64 w 1631"/>
              <a:gd name="T41" fmla="*/ 498 h 1634"/>
              <a:gd name="T42" fmla="*/ 29 w 1631"/>
              <a:gd name="T43" fmla="*/ 601 h 1634"/>
              <a:gd name="T44" fmla="*/ 7 w 1631"/>
              <a:gd name="T45" fmla="*/ 708 h 1634"/>
              <a:gd name="T46" fmla="*/ 0 w 1631"/>
              <a:gd name="T47" fmla="*/ 817 h 1634"/>
              <a:gd name="T48" fmla="*/ 7 w 1631"/>
              <a:gd name="T49" fmla="*/ 925 h 1634"/>
              <a:gd name="T50" fmla="*/ 29 w 1631"/>
              <a:gd name="T51" fmla="*/ 1032 h 1634"/>
              <a:gd name="T52" fmla="*/ 64 w 1631"/>
              <a:gd name="T53" fmla="*/ 1136 h 1634"/>
              <a:gd name="T54" fmla="*/ 114 w 1631"/>
              <a:gd name="T55" fmla="*/ 1233 h 1634"/>
              <a:gd name="T56" fmla="*/ 175 w 1631"/>
              <a:gd name="T57" fmla="*/ 1323 h 1634"/>
              <a:gd name="T58" fmla="*/ 249 w 1631"/>
              <a:gd name="T59" fmla="*/ 1404 h 1634"/>
              <a:gd name="T60" fmla="*/ 332 w 1631"/>
              <a:gd name="T61" fmla="*/ 1474 h 1634"/>
              <a:gd name="T62" fmla="*/ 423 w 1631"/>
              <a:gd name="T63" fmla="*/ 1533 h 1634"/>
              <a:gd name="T64" fmla="*/ 523 w 1631"/>
              <a:gd name="T65" fmla="*/ 1580 h 1634"/>
              <a:gd name="T66" fmla="*/ 627 w 1631"/>
              <a:gd name="T67" fmla="*/ 1612 h 1634"/>
              <a:gd name="T68" fmla="*/ 733 w 1631"/>
              <a:gd name="T69" fmla="*/ 1629 h 1634"/>
              <a:gd name="T70" fmla="*/ 843 w 1631"/>
              <a:gd name="T71" fmla="*/ 1634 h 1634"/>
              <a:gd name="T72" fmla="*/ 952 w 1631"/>
              <a:gd name="T73" fmla="*/ 1622 h 1634"/>
              <a:gd name="T74" fmla="*/ 1057 w 1631"/>
              <a:gd name="T75" fmla="*/ 1597 h 1634"/>
              <a:gd name="T76" fmla="*/ 1158 w 1631"/>
              <a:gd name="T77" fmla="*/ 1558 h 1634"/>
              <a:gd name="T78" fmla="*/ 1255 w 1631"/>
              <a:gd name="T79" fmla="*/ 1505 h 1634"/>
              <a:gd name="T80" fmla="*/ 1343 w 1631"/>
              <a:gd name="T81" fmla="*/ 1441 h 1634"/>
              <a:gd name="T82" fmla="*/ 1420 w 1631"/>
              <a:gd name="T83" fmla="*/ 1364 h 1634"/>
              <a:gd name="T84" fmla="*/ 1488 w 1631"/>
              <a:gd name="T85" fmla="*/ 1279 h 1634"/>
              <a:gd name="T86" fmla="*/ 1543 w 1631"/>
              <a:gd name="T87" fmla="*/ 1186 h 1634"/>
              <a:gd name="T88" fmla="*/ 1586 w 1631"/>
              <a:gd name="T89" fmla="*/ 1085 h 1634"/>
              <a:gd name="T90" fmla="*/ 1615 w 1631"/>
              <a:gd name="T91" fmla="*/ 979 h 1634"/>
              <a:gd name="T92" fmla="*/ 1630 w 1631"/>
              <a:gd name="T93" fmla="*/ 871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1" h="1634">
                <a:moveTo>
                  <a:pt x="1631" y="817"/>
                </a:moveTo>
                <a:lnTo>
                  <a:pt x="1630" y="763"/>
                </a:lnTo>
                <a:lnTo>
                  <a:pt x="1624" y="708"/>
                </a:lnTo>
                <a:lnTo>
                  <a:pt x="1615" y="654"/>
                </a:lnTo>
                <a:lnTo>
                  <a:pt x="1602" y="601"/>
                </a:lnTo>
                <a:lnTo>
                  <a:pt x="1586" y="549"/>
                </a:lnTo>
                <a:lnTo>
                  <a:pt x="1567" y="498"/>
                </a:lnTo>
                <a:lnTo>
                  <a:pt x="1543" y="448"/>
                </a:lnTo>
                <a:lnTo>
                  <a:pt x="1517" y="401"/>
                </a:lnTo>
                <a:lnTo>
                  <a:pt x="1488" y="354"/>
                </a:lnTo>
                <a:lnTo>
                  <a:pt x="1455" y="310"/>
                </a:lnTo>
                <a:lnTo>
                  <a:pt x="1420" y="269"/>
                </a:lnTo>
                <a:lnTo>
                  <a:pt x="1382" y="230"/>
                </a:lnTo>
                <a:lnTo>
                  <a:pt x="1343" y="193"/>
                </a:lnTo>
                <a:lnTo>
                  <a:pt x="1299" y="159"/>
                </a:lnTo>
                <a:lnTo>
                  <a:pt x="1255" y="129"/>
                </a:lnTo>
                <a:lnTo>
                  <a:pt x="1208" y="101"/>
                </a:lnTo>
                <a:lnTo>
                  <a:pt x="1158" y="76"/>
                </a:lnTo>
                <a:lnTo>
                  <a:pt x="1108" y="54"/>
                </a:lnTo>
                <a:lnTo>
                  <a:pt x="1057" y="36"/>
                </a:lnTo>
                <a:lnTo>
                  <a:pt x="1004" y="22"/>
                </a:lnTo>
                <a:lnTo>
                  <a:pt x="952" y="11"/>
                </a:lnTo>
                <a:lnTo>
                  <a:pt x="897" y="4"/>
                </a:lnTo>
                <a:lnTo>
                  <a:pt x="843" y="0"/>
                </a:lnTo>
                <a:lnTo>
                  <a:pt x="788" y="0"/>
                </a:lnTo>
                <a:lnTo>
                  <a:pt x="733" y="4"/>
                </a:lnTo>
                <a:lnTo>
                  <a:pt x="679" y="11"/>
                </a:lnTo>
                <a:lnTo>
                  <a:pt x="627" y="22"/>
                </a:lnTo>
                <a:lnTo>
                  <a:pt x="574" y="36"/>
                </a:lnTo>
                <a:lnTo>
                  <a:pt x="523" y="54"/>
                </a:lnTo>
                <a:lnTo>
                  <a:pt x="473" y="76"/>
                </a:lnTo>
                <a:lnTo>
                  <a:pt x="423" y="101"/>
                </a:lnTo>
                <a:lnTo>
                  <a:pt x="376" y="129"/>
                </a:lnTo>
                <a:lnTo>
                  <a:pt x="332" y="159"/>
                </a:lnTo>
                <a:lnTo>
                  <a:pt x="288" y="193"/>
                </a:lnTo>
                <a:lnTo>
                  <a:pt x="249" y="230"/>
                </a:lnTo>
                <a:lnTo>
                  <a:pt x="211" y="269"/>
                </a:lnTo>
                <a:lnTo>
                  <a:pt x="175" y="310"/>
                </a:lnTo>
                <a:lnTo>
                  <a:pt x="143" y="354"/>
                </a:lnTo>
                <a:lnTo>
                  <a:pt x="114" y="401"/>
                </a:lnTo>
                <a:lnTo>
                  <a:pt x="88" y="448"/>
                </a:lnTo>
                <a:lnTo>
                  <a:pt x="64" y="498"/>
                </a:lnTo>
                <a:lnTo>
                  <a:pt x="45" y="549"/>
                </a:lnTo>
                <a:lnTo>
                  <a:pt x="29" y="601"/>
                </a:lnTo>
                <a:lnTo>
                  <a:pt x="16" y="654"/>
                </a:lnTo>
                <a:lnTo>
                  <a:pt x="7" y="708"/>
                </a:lnTo>
                <a:lnTo>
                  <a:pt x="1" y="763"/>
                </a:lnTo>
                <a:lnTo>
                  <a:pt x="0" y="817"/>
                </a:lnTo>
                <a:lnTo>
                  <a:pt x="1" y="871"/>
                </a:lnTo>
                <a:lnTo>
                  <a:pt x="7" y="925"/>
                </a:lnTo>
                <a:lnTo>
                  <a:pt x="16" y="979"/>
                </a:lnTo>
                <a:lnTo>
                  <a:pt x="29" y="1032"/>
                </a:lnTo>
                <a:lnTo>
                  <a:pt x="45" y="1085"/>
                </a:lnTo>
                <a:lnTo>
                  <a:pt x="64" y="1136"/>
                </a:lnTo>
                <a:lnTo>
                  <a:pt x="88" y="1186"/>
                </a:lnTo>
                <a:lnTo>
                  <a:pt x="114" y="1233"/>
                </a:lnTo>
                <a:lnTo>
                  <a:pt x="143" y="1279"/>
                </a:lnTo>
                <a:lnTo>
                  <a:pt x="175" y="1323"/>
                </a:lnTo>
                <a:lnTo>
                  <a:pt x="211" y="1364"/>
                </a:lnTo>
                <a:lnTo>
                  <a:pt x="249" y="1404"/>
                </a:lnTo>
                <a:lnTo>
                  <a:pt x="288" y="1441"/>
                </a:lnTo>
                <a:lnTo>
                  <a:pt x="332" y="1474"/>
                </a:lnTo>
                <a:lnTo>
                  <a:pt x="376" y="1505"/>
                </a:lnTo>
                <a:lnTo>
                  <a:pt x="423" y="1533"/>
                </a:lnTo>
                <a:lnTo>
                  <a:pt x="473" y="1558"/>
                </a:lnTo>
                <a:lnTo>
                  <a:pt x="523" y="1580"/>
                </a:lnTo>
                <a:lnTo>
                  <a:pt x="574" y="1597"/>
                </a:lnTo>
                <a:lnTo>
                  <a:pt x="627" y="1612"/>
                </a:lnTo>
                <a:lnTo>
                  <a:pt x="679" y="1622"/>
                </a:lnTo>
                <a:lnTo>
                  <a:pt x="733" y="1629"/>
                </a:lnTo>
                <a:lnTo>
                  <a:pt x="788" y="1634"/>
                </a:lnTo>
                <a:lnTo>
                  <a:pt x="843" y="1634"/>
                </a:lnTo>
                <a:lnTo>
                  <a:pt x="897" y="1629"/>
                </a:lnTo>
                <a:lnTo>
                  <a:pt x="952" y="1622"/>
                </a:lnTo>
                <a:lnTo>
                  <a:pt x="1004" y="1612"/>
                </a:lnTo>
                <a:lnTo>
                  <a:pt x="1057" y="1597"/>
                </a:lnTo>
                <a:lnTo>
                  <a:pt x="1108" y="1580"/>
                </a:lnTo>
                <a:lnTo>
                  <a:pt x="1158" y="1558"/>
                </a:lnTo>
                <a:lnTo>
                  <a:pt x="1208" y="1533"/>
                </a:lnTo>
                <a:lnTo>
                  <a:pt x="1255" y="1505"/>
                </a:lnTo>
                <a:lnTo>
                  <a:pt x="1299" y="1474"/>
                </a:lnTo>
                <a:lnTo>
                  <a:pt x="1343" y="1441"/>
                </a:lnTo>
                <a:lnTo>
                  <a:pt x="1382" y="1404"/>
                </a:lnTo>
                <a:lnTo>
                  <a:pt x="1420" y="1364"/>
                </a:lnTo>
                <a:lnTo>
                  <a:pt x="1455" y="1323"/>
                </a:lnTo>
                <a:lnTo>
                  <a:pt x="1488" y="1279"/>
                </a:lnTo>
                <a:lnTo>
                  <a:pt x="1517" y="1233"/>
                </a:lnTo>
                <a:lnTo>
                  <a:pt x="1543" y="1186"/>
                </a:lnTo>
                <a:lnTo>
                  <a:pt x="1567" y="1136"/>
                </a:lnTo>
                <a:lnTo>
                  <a:pt x="1586" y="1085"/>
                </a:lnTo>
                <a:lnTo>
                  <a:pt x="1602" y="1032"/>
                </a:lnTo>
                <a:lnTo>
                  <a:pt x="1615" y="979"/>
                </a:lnTo>
                <a:lnTo>
                  <a:pt x="1624" y="925"/>
                </a:lnTo>
                <a:lnTo>
                  <a:pt x="1630" y="871"/>
                </a:lnTo>
                <a:lnTo>
                  <a:pt x="1631" y="817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615113" y="1225550"/>
            <a:ext cx="785813" cy="785813"/>
          </a:xfrm>
          <a:custGeom>
            <a:avLst/>
            <a:gdLst>
              <a:gd name="T0" fmla="*/ 989 w 990"/>
              <a:gd name="T1" fmla="*/ 452 h 990"/>
              <a:gd name="T2" fmla="*/ 974 w 990"/>
              <a:gd name="T3" fmla="*/ 369 h 990"/>
              <a:gd name="T4" fmla="*/ 945 w 990"/>
              <a:gd name="T5" fmla="*/ 288 h 990"/>
              <a:gd name="T6" fmla="*/ 903 w 990"/>
              <a:gd name="T7" fmla="*/ 214 h 990"/>
              <a:gd name="T8" fmla="*/ 850 w 990"/>
              <a:gd name="T9" fmla="*/ 149 h 990"/>
              <a:gd name="T10" fmla="*/ 784 w 990"/>
              <a:gd name="T11" fmla="*/ 94 h 990"/>
              <a:gd name="T12" fmla="*/ 712 w 990"/>
              <a:gd name="T13" fmla="*/ 50 h 990"/>
              <a:gd name="T14" fmla="*/ 632 w 990"/>
              <a:gd name="T15" fmla="*/ 19 h 990"/>
              <a:gd name="T16" fmla="*/ 548 w 990"/>
              <a:gd name="T17" fmla="*/ 3 h 990"/>
              <a:gd name="T18" fmla="*/ 463 w 990"/>
              <a:gd name="T19" fmla="*/ 1 h 990"/>
              <a:gd name="T20" fmla="*/ 380 w 990"/>
              <a:gd name="T21" fmla="*/ 13 h 990"/>
              <a:gd name="T22" fmla="*/ 299 w 990"/>
              <a:gd name="T23" fmla="*/ 41 h 990"/>
              <a:gd name="T24" fmla="*/ 223 w 990"/>
              <a:gd name="T25" fmla="*/ 80 h 990"/>
              <a:gd name="T26" fmla="*/ 157 w 990"/>
              <a:gd name="T27" fmla="*/ 133 h 990"/>
              <a:gd name="T28" fmla="*/ 100 w 990"/>
              <a:gd name="T29" fmla="*/ 197 h 990"/>
              <a:gd name="T30" fmla="*/ 55 w 990"/>
              <a:gd name="T31" fmla="*/ 269 h 990"/>
              <a:gd name="T32" fmla="*/ 22 w 990"/>
              <a:gd name="T33" fmla="*/ 348 h 990"/>
              <a:gd name="T34" fmla="*/ 5 w 990"/>
              <a:gd name="T35" fmla="*/ 430 h 990"/>
              <a:gd name="T36" fmla="*/ 0 w 990"/>
              <a:gd name="T37" fmla="*/ 517 h 990"/>
              <a:gd name="T38" fmla="*/ 12 w 990"/>
              <a:gd name="T39" fmla="*/ 600 h 990"/>
              <a:gd name="T40" fmla="*/ 37 w 990"/>
              <a:gd name="T41" fmla="*/ 682 h 990"/>
              <a:gd name="T42" fmla="*/ 77 w 990"/>
              <a:gd name="T43" fmla="*/ 757 h 990"/>
              <a:gd name="T44" fmla="*/ 126 w 990"/>
              <a:gd name="T45" fmla="*/ 826 h 990"/>
              <a:gd name="T46" fmla="*/ 189 w 990"/>
              <a:gd name="T47" fmla="*/ 884 h 990"/>
              <a:gd name="T48" fmla="*/ 260 w 990"/>
              <a:gd name="T49" fmla="*/ 930 h 990"/>
              <a:gd name="T50" fmla="*/ 339 w 990"/>
              <a:gd name="T51" fmla="*/ 965 h 990"/>
              <a:gd name="T52" fmla="*/ 421 w 990"/>
              <a:gd name="T53" fmla="*/ 984 h 990"/>
              <a:gd name="T54" fmla="*/ 506 w 990"/>
              <a:gd name="T55" fmla="*/ 990 h 990"/>
              <a:gd name="T56" fmla="*/ 591 w 990"/>
              <a:gd name="T57" fmla="*/ 981 h 990"/>
              <a:gd name="T58" fmla="*/ 673 w 990"/>
              <a:gd name="T59" fmla="*/ 957 h 990"/>
              <a:gd name="T60" fmla="*/ 749 w 990"/>
              <a:gd name="T61" fmla="*/ 919 h 990"/>
              <a:gd name="T62" fmla="*/ 818 w 990"/>
              <a:gd name="T63" fmla="*/ 870 h 990"/>
              <a:gd name="T64" fmla="*/ 878 w 990"/>
              <a:gd name="T65" fmla="*/ 810 h 990"/>
              <a:gd name="T66" fmla="*/ 926 w 990"/>
              <a:gd name="T67" fmla="*/ 739 h 990"/>
              <a:gd name="T68" fmla="*/ 961 w 990"/>
              <a:gd name="T69" fmla="*/ 662 h 990"/>
              <a:gd name="T70" fmla="*/ 983 w 990"/>
              <a:gd name="T71" fmla="*/ 580 h 990"/>
              <a:gd name="T72" fmla="*/ 990 w 990"/>
              <a:gd name="T73" fmla="*/ 49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0" h="990">
                <a:moveTo>
                  <a:pt x="990" y="495"/>
                </a:moveTo>
                <a:lnTo>
                  <a:pt x="989" y="452"/>
                </a:lnTo>
                <a:lnTo>
                  <a:pt x="983" y="410"/>
                </a:lnTo>
                <a:lnTo>
                  <a:pt x="974" y="369"/>
                </a:lnTo>
                <a:lnTo>
                  <a:pt x="961" y="328"/>
                </a:lnTo>
                <a:lnTo>
                  <a:pt x="945" y="288"/>
                </a:lnTo>
                <a:lnTo>
                  <a:pt x="926" y="250"/>
                </a:lnTo>
                <a:lnTo>
                  <a:pt x="903" y="214"/>
                </a:lnTo>
                <a:lnTo>
                  <a:pt x="878" y="180"/>
                </a:lnTo>
                <a:lnTo>
                  <a:pt x="850" y="149"/>
                </a:lnTo>
                <a:lnTo>
                  <a:pt x="818" y="120"/>
                </a:lnTo>
                <a:lnTo>
                  <a:pt x="784" y="94"/>
                </a:lnTo>
                <a:lnTo>
                  <a:pt x="749" y="70"/>
                </a:lnTo>
                <a:lnTo>
                  <a:pt x="712" y="50"/>
                </a:lnTo>
                <a:lnTo>
                  <a:pt x="673" y="32"/>
                </a:lnTo>
                <a:lnTo>
                  <a:pt x="632" y="19"/>
                </a:lnTo>
                <a:lnTo>
                  <a:pt x="591" y="9"/>
                </a:lnTo>
                <a:lnTo>
                  <a:pt x="548" y="3"/>
                </a:lnTo>
                <a:lnTo>
                  <a:pt x="506" y="0"/>
                </a:lnTo>
                <a:lnTo>
                  <a:pt x="463" y="1"/>
                </a:lnTo>
                <a:lnTo>
                  <a:pt x="421" y="6"/>
                </a:lnTo>
                <a:lnTo>
                  <a:pt x="380" y="13"/>
                </a:lnTo>
                <a:lnTo>
                  <a:pt x="339" y="25"/>
                </a:lnTo>
                <a:lnTo>
                  <a:pt x="299" y="41"/>
                </a:lnTo>
                <a:lnTo>
                  <a:pt x="260" y="60"/>
                </a:lnTo>
                <a:lnTo>
                  <a:pt x="223" y="80"/>
                </a:lnTo>
                <a:lnTo>
                  <a:pt x="189" y="105"/>
                </a:lnTo>
                <a:lnTo>
                  <a:pt x="157" y="133"/>
                </a:lnTo>
                <a:lnTo>
                  <a:pt x="126" y="164"/>
                </a:lnTo>
                <a:lnTo>
                  <a:pt x="100" y="197"/>
                </a:lnTo>
                <a:lnTo>
                  <a:pt x="77" y="233"/>
                </a:lnTo>
                <a:lnTo>
                  <a:pt x="55" y="269"/>
                </a:lnTo>
                <a:lnTo>
                  <a:pt x="37" y="307"/>
                </a:lnTo>
                <a:lnTo>
                  <a:pt x="22" y="348"/>
                </a:lnTo>
                <a:lnTo>
                  <a:pt x="12" y="389"/>
                </a:lnTo>
                <a:lnTo>
                  <a:pt x="5" y="430"/>
                </a:lnTo>
                <a:lnTo>
                  <a:pt x="0" y="473"/>
                </a:lnTo>
                <a:lnTo>
                  <a:pt x="0" y="517"/>
                </a:lnTo>
                <a:lnTo>
                  <a:pt x="5" y="559"/>
                </a:lnTo>
                <a:lnTo>
                  <a:pt x="12" y="600"/>
                </a:lnTo>
                <a:lnTo>
                  <a:pt x="22" y="641"/>
                </a:lnTo>
                <a:lnTo>
                  <a:pt x="37" y="682"/>
                </a:lnTo>
                <a:lnTo>
                  <a:pt x="55" y="720"/>
                </a:lnTo>
                <a:lnTo>
                  <a:pt x="77" y="757"/>
                </a:lnTo>
                <a:lnTo>
                  <a:pt x="100" y="792"/>
                </a:lnTo>
                <a:lnTo>
                  <a:pt x="126" y="826"/>
                </a:lnTo>
                <a:lnTo>
                  <a:pt x="157" y="856"/>
                </a:lnTo>
                <a:lnTo>
                  <a:pt x="189" y="884"/>
                </a:lnTo>
                <a:lnTo>
                  <a:pt x="223" y="909"/>
                </a:lnTo>
                <a:lnTo>
                  <a:pt x="260" y="930"/>
                </a:lnTo>
                <a:lnTo>
                  <a:pt x="299" y="949"/>
                </a:lnTo>
                <a:lnTo>
                  <a:pt x="339" y="965"/>
                </a:lnTo>
                <a:lnTo>
                  <a:pt x="380" y="977"/>
                </a:lnTo>
                <a:lnTo>
                  <a:pt x="421" y="984"/>
                </a:lnTo>
                <a:lnTo>
                  <a:pt x="463" y="988"/>
                </a:lnTo>
                <a:lnTo>
                  <a:pt x="506" y="990"/>
                </a:lnTo>
                <a:lnTo>
                  <a:pt x="548" y="987"/>
                </a:lnTo>
                <a:lnTo>
                  <a:pt x="591" y="981"/>
                </a:lnTo>
                <a:lnTo>
                  <a:pt x="632" y="971"/>
                </a:lnTo>
                <a:lnTo>
                  <a:pt x="673" y="957"/>
                </a:lnTo>
                <a:lnTo>
                  <a:pt x="712" y="940"/>
                </a:lnTo>
                <a:lnTo>
                  <a:pt x="749" y="919"/>
                </a:lnTo>
                <a:lnTo>
                  <a:pt x="784" y="896"/>
                </a:lnTo>
                <a:lnTo>
                  <a:pt x="818" y="870"/>
                </a:lnTo>
                <a:lnTo>
                  <a:pt x="850" y="840"/>
                </a:lnTo>
                <a:lnTo>
                  <a:pt x="878" y="810"/>
                </a:lnTo>
                <a:lnTo>
                  <a:pt x="903" y="776"/>
                </a:lnTo>
                <a:lnTo>
                  <a:pt x="926" y="739"/>
                </a:lnTo>
                <a:lnTo>
                  <a:pt x="945" y="701"/>
                </a:lnTo>
                <a:lnTo>
                  <a:pt x="961" y="662"/>
                </a:lnTo>
                <a:lnTo>
                  <a:pt x="974" y="621"/>
                </a:lnTo>
                <a:lnTo>
                  <a:pt x="983" y="580"/>
                </a:lnTo>
                <a:lnTo>
                  <a:pt x="989" y="537"/>
                </a:lnTo>
                <a:lnTo>
                  <a:pt x="990" y="495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187950" y="2770188"/>
            <a:ext cx="3756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359525" y="2266950"/>
            <a:ext cx="0" cy="23685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656513" y="2266950"/>
            <a:ext cx="0" cy="2224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6359525" y="3271838"/>
            <a:ext cx="12969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359525" y="3900488"/>
            <a:ext cx="12969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615113" y="6261100"/>
            <a:ext cx="7858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6615113" y="4687888"/>
            <a:ext cx="7858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6359525" y="3271838"/>
            <a:ext cx="0" cy="628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7656513" y="3271838"/>
            <a:ext cx="0" cy="628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7008813" y="2482850"/>
            <a:ext cx="0" cy="427990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811963" y="4832350"/>
            <a:ext cx="392113" cy="12700"/>
          </a:xfrm>
          <a:custGeom>
            <a:avLst/>
            <a:gdLst>
              <a:gd name="T0" fmla="*/ 0 w 495"/>
              <a:gd name="T1" fmla="*/ 0 h 16"/>
              <a:gd name="T2" fmla="*/ 100 w 495"/>
              <a:gd name="T3" fmla="*/ 10 h 16"/>
              <a:gd name="T4" fmla="*/ 198 w 495"/>
              <a:gd name="T5" fmla="*/ 16 h 16"/>
              <a:gd name="T6" fmla="*/ 297 w 495"/>
              <a:gd name="T7" fmla="*/ 16 h 16"/>
              <a:gd name="T8" fmla="*/ 395 w 495"/>
              <a:gd name="T9" fmla="*/ 10 h 16"/>
              <a:gd name="T10" fmla="*/ 495 w 495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5" h="16">
                <a:moveTo>
                  <a:pt x="0" y="0"/>
                </a:moveTo>
                <a:lnTo>
                  <a:pt x="100" y="10"/>
                </a:lnTo>
                <a:lnTo>
                  <a:pt x="198" y="16"/>
                </a:lnTo>
                <a:lnTo>
                  <a:pt x="297" y="16"/>
                </a:lnTo>
                <a:lnTo>
                  <a:pt x="395" y="10"/>
                </a:lnTo>
                <a:lnTo>
                  <a:pt x="495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6359525" y="3273425"/>
            <a:ext cx="1296988" cy="141288"/>
          </a:xfrm>
          <a:custGeom>
            <a:avLst/>
            <a:gdLst>
              <a:gd name="T0" fmla="*/ 1635 w 1635"/>
              <a:gd name="T1" fmla="*/ 177 h 177"/>
              <a:gd name="T2" fmla="*/ 1553 w 1635"/>
              <a:gd name="T3" fmla="*/ 143 h 177"/>
              <a:gd name="T4" fmla="*/ 1469 w 1635"/>
              <a:gd name="T5" fmla="*/ 111 h 177"/>
              <a:gd name="T6" fmla="*/ 1386 w 1635"/>
              <a:gd name="T7" fmla="*/ 83 h 177"/>
              <a:gd name="T8" fmla="*/ 1299 w 1635"/>
              <a:gd name="T9" fmla="*/ 60 h 177"/>
              <a:gd name="T10" fmla="*/ 1213 w 1635"/>
              <a:gd name="T11" fmla="*/ 41 h 177"/>
              <a:gd name="T12" fmla="*/ 1126 w 1635"/>
              <a:gd name="T13" fmla="*/ 25 h 177"/>
              <a:gd name="T14" fmla="*/ 1039 w 1635"/>
              <a:gd name="T15" fmla="*/ 13 h 177"/>
              <a:gd name="T16" fmla="*/ 951 w 1635"/>
              <a:gd name="T17" fmla="*/ 4 h 177"/>
              <a:gd name="T18" fmla="*/ 861 w 1635"/>
              <a:gd name="T19" fmla="*/ 0 h 177"/>
              <a:gd name="T20" fmla="*/ 773 w 1635"/>
              <a:gd name="T21" fmla="*/ 0 h 177"/>
              <a:gd name="T22" fmla="*/ 684 w 1635"/>
              <a:gd name="T23" fmla="*/ 4 h 177"/>
              <a:gd name="T24" fmla="*/ 596 w 1635"/>
              <a:gd name="T25" fmla="*/ 13 h 177"/>
              <a:gd name="T26" fmla="*/ 508 w 1635"/>
              <a:gd name="T27" fmla="*/ 25 h 177"/>
              <a:gd name="T28" fmla="*/ 422 w 1635"/>
              <a:gd name="T29" fmla="*/ 41 h 177"/>
              <a:gd name="T30" fmla="*/ 336 w 1635"/>
              <a:gd name="T31" fmla="*/ 60 h 177"/>
              <a:gd name="T32" fmla="*/ 249 w 1635"/>
              <a:gd name="T33" fmla="*/ 83 h 177"/>
              <a:gd name="T34" fmla="*/ 166 w 1635"/>
              <a:gd name="T35" fmla="*/ 111 h 177"/>
              <a:gd name="T36" fmla="*/ 82 w 1635"/>
              <a:gd name="T37" fmla="*/ 143 h 177"/>
              <a:gd name="T38" fmla="*/ 0 w 1635"/>
              <a:gd name="T3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35" h="177">
                <a:moveTo>
                  <a:pt x="1635" y="177"/>
                </a:moveTo>
                <a:lnTo>
                  <a:pt x="1553" y="143"/>
                </a:lnTo>
                <a:lnTo>
                  <a:pt x="1469" y="111"/>
                </a:lnTo>
                <a:lnTo>
                  <a:pt x="1386" y="83"/>
                </a:lnTo>
                <a:lnTo>
                  <a:pt x="1299" y="60"/>
                </a:lnTo>
                <a:lnTo>
                  <a:pt x="1213" y="41"/>
                </a:lnTo>
                <a:lnTo>
                  <a:pt x="1126" y="25"/>
                </a:lnTo>
                <a:lnTo>
                  <a:pt x="1039" y="13"/>
                </a:lnTo>
                <a:lnTo>
                  <a:pt x="951" y="4"/>
                </a:lnTo>
                <a:lnTo>
                  <a:pt x="861" y="0"/>
                </a:lnTo>
                <a:lnTo>
                  <a:pt x="773" y="0"/>
                </a:lnTo>
                <a:lnTo>
                  <a:pt x="684" y="4"/>
                </a:lnTo>
                <a:lnTo>
                  <a:pt x="596" y="13"/>
                </a:lnTo>
                <a:lnTo>
                  <a:pt x="508" y="25"/>
                </a:lnTo>
                <a:lnTo>
                  <a:pt x="422" y="41"/>
                </a:lnTo>
                <a:lnTo>
                  <a:pt x="336" y="60"/>
                </a:lnTo>
                <a:lnTo>
                  <a:pt x="249" y="83"/>
                </a:lnTo>
                <a:lnTo>
                  <a:pt x="166" y="111"/>
                </a:lnTo>
                <a:lnTo>
                  <a:pt x="82" y="143"/>
                </a:lnTo>
                <a:lnTo>
                  <a:pt x="0" y="17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6615113" y="1617663"/>
            <a:ext cx="0" cy="4892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694488" y="1304925"/>
            <a:ext cx="627063" cy="627063"/>
          </a:xfrm>
          <a:custGeom>
            <a:avLst/>
            <a:gdLst>
              <a:gd name="T0" fmla="*/ 395 w 791"/>
              <a:gd name="T1" fmla="*/ 0 h 791"/>
              <a:gd name="T2" fmla="*/ 357 w 791"/>
              <a:gd name="T3" fmla="*/ 2 h 791"/>
              <a:gd name="T4" fmla="*/ 319 w 791"/>
              <a:gd name="T5" fmla="*/ 8 h 791"/>
              <a:gd name="T6" fmla="*/ 283 w 791"/>
              <a:gd name="T7" fmla="*/ 16 h 791"/>
              <a:gd name="T8" fmla="*/ 248 w 791"/>
              <a:gd name="T9" fmla="*/ 30 h 791"/>
              <a:gd name="T10" fmla="*/ 212 w 791"/>
              <a:gd name="T11" fmla="*/ 46 h 791"/>
              <a:gd name="T12" fmla="*/ 180 w 791"/>
              <a:gd name="T13" fmla="*/ 65 h 791"/>
              <a:gd name="T14" fmla="*/ 149 w 791"/>
              <a:gd name="T15" fmla="*/ 87 h 791"/>
              <a:gd name="T16" fmla="*/ 120 w 791"/>
              <a:gd name="T17" fmla="*/ 112 h 791"/>
              <a:gd name="T18" fmla="*/ 94 w 791"/>
              <a:gd name="T19" fmla="*/ 139 h 791"/>
              <a:gd name="T20" fmla="*/ 72 w 791"/>
              <a:gd name="T21" fmla="*/ 170 h 791"/>
              <a:gd name="T22" fmla="*/ 51 w 791"/>
              <a:gd name="T23" fmla="*/ 202 h 791"/>
              <a:gd name="T24" fmla="*/ 34 w 791"/>
              <a:gd name="T25" fmla="*/ 236 h 791"/>
              <a:gd name="T26" fmla="*/ 21 w 791"/>
              <a:gd name="T27" fmla="*/ 271 h 791"/>
              <a:gd name="T28" fmla="*/ 10 w 791"/>
              <a:gd name="T29" fmla="*/ 308 h 791"/>
              <a:gd name="T30" fmla="*/ 3 w 791"/>
              <a:gd name="T31" fmla="*/ 344 h 791"/>
              <a:gd name="T32" fmla="*/ 0 w 791"/>
              <a:gd name="T33" fmla="*/ 383 h 791"/>
              <a:gd name="T34" fmla="*/ 1 w 791"/>
              <a:gd name="T35" fmla="*/ 421 h 791"/>
              <a:gd name="T36" fmla="*/ 4 w 791"/>
              <a:gd name="T37" fmla="*/ 459 h 791"/>
              <a:gd name="T38" fmla="*/ 13 w 791"/>
              <a:gd name="T39" fmla="*/ 495 h 791"/>
              <a:gd name="T40" fmla="*/ 25 w 791"/>
              <a:gd name="T41" fmla="*/ 532 h 791"/>
              <a:gd name="T42" fmla="*/ 40 w 791"/>
              <a:gd name="T43" fmla="*/ 567 h 791"/>
              <a:gd name="T44" fmla="*/ 57 w 791"/>
              <a:gd name="T45" fmla="*/ 601 h 791"/>
              <a:gd name="T46" fmla="*/ 79 w 791"/>
              <a:gd name="T47" fmla="*/ 631 h 791"/>
              <a:gd name="T48" fmla="*/ 103 w 791"/>
              <a:gd name="T49" fmla="*/ 662 h 791"/>
              <a:gd name="T50" fmla="*/ 129 w 791"/>
              <a:gd name="T51" fmla="*/ 689 h 791"/>
              <a:gd name="T52" fmla="*/ 160 w 791"/>
              <a:gd name="T53" fmla="*/ 712 h 791"/>
              <a:gd name="T54" fmla="*/ 190 w 791"/>
              <a:gd name="T55" fmla="*/ 734 h 791"/>
              <a:gd name="T56" fmla="*/ 224 w 791"/>
              <a:gd name="T57" fmla="*/ 752 h 791"/>
              <a:gd name="T58" fmla="*/ 259 w 791"/>
              <a:gd name="T59" fmla="*/ 766 h 791"/>
              <a:gd name="T60" fmla="*/ 296 w 791"/>
              <a:gd name="T61" fmla="*/ 778 h 791"/>
              <a:gd name="T62" fmla="*/ 332 w 791"/>
              <a:gd name="T63" fmla="*/ 787 h 791"/>
              <a:gd name="T64" fmla="*/ 371 w 791"/>
              <a:gd name="T65" fmla="*/ 790 h 791"/>
              <a:gd name="T66" fmla="*/ 409 w 791"/>
              <a:gd name="T67" fmla="*/ 791 h 791"/>
              <a:gd name="T68" fmla="*/ 447 w 791"/>
              <a:gd name="T69" fmla="*/ 788 h 791"/>
              <a:gd name="T70" fmla="*/ 483 w 791"/>
              <a:gd name="T71" fmla="*/ 781 h 791"/>
              <a:gd name="T72" fmla="*/ 520 w 791"/>
              <a:gd name="T73" fmla="*/ 771 h 791"/>
              <a:gd name="T74" fmla="*/ 555 w 791"/>
              <a:gd name="T75" fmla="*/ 757 h 791"/>
              <a:gd name="T76" fmla="*/ 589 w 791"/>
              <a:gd name="T77" fmla="*/ 740 h 791"/>
              <a:gd name="T78" fmla="*/ 621 w 791"/>
              <a:gd name="T79" fmla="*/ 719 h 791"/>
              <a:gd name="T80" fmla="*/ 652 w 791"/>
              <a:gd name="T81" fmla="*/ 697 h 791"/>
              <a:gd name="T82" fmla="*/ 680 w 791"/>
              <a:gd name="T83" fmla="*/ 671 h 791"/>
              <a:gd name="T84" fmla="*/ 704 w 791"/>
              <a:gd name="T85" fmla="*/ 642 h 791"/>
              <a:gd name="T86" fmla="*/ 726 w 791"/>
              <a:gd name="T87" fmla="*/ 611 h 791"/>
              <a:gd name="T88" fmla="*/ 745 w 791"/>
              <a:gd name="T89" fmla="*/ 579 h 791"/>
              <a:gd name="T90" fmla="*/ 762 w 791"/>
              <a:gd name="T91" fmla="*/ 544 h 791"/>
              <a:gd name="T92" fmla="*/ 775 w 791"/>
              <a:gd name="T93" fmla="*/ 508 h 791"/>
              <a:gd name="T94" fmla="*/ 783 w 791"/>
              <a:gd name="T95" fmla="*/ 472 h 791"/>
              <a:gd name="T96" fmla="*/ 789 w 791"/>
              <a:gd name="T97" fmla="*/ 434 h 791"/>
              <a:gd name="T98" fmla="*/ 791 w 791"/>
              <a:gd name="T99" fmla="*/ 396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91" h="791">
                <a:moveTo>
                  <a:pt x="395" y="0"/>
                </a:moveTo>
                <a:lnTo>
                  <a:pt x="357" y="2"/>
                </a:lnTo>
                <a:lnTo>
                  <a:pt x="319" y="8"/>
                </a:lnTo>
                <a:lnTo>
                  <a:pt x="283" y="16"/>
                </a:lnTo>
                <a:lnTo>
                  <a:pt x="248" y="30"/>
                </a:lnTo>
                <a:lnTo>
                  <a:pt x="212" y="46"/>
                </a:lnTo>
                <a:lnTo>
                  <a:pt x="180" y="65"/>
                </a:lnTo>
                <a:lnTo>
                  <a:pt x="149" y="87"/>
                </a:lnTo>
                <a:lnTo>
                  <a:pt x="120" y="112"/>
                </a:lnTo>
                <a:lnTo>
                  <a:pt x="94" y="139"/>
                </a:lnTo>
                <a:lnTo>
                  <a:pt x="72" y="170"/>
                </a:lnTo>
                <a:lnTo>
                  <a:pt x="51" y="202"/>
                </a:lnTo>
                <a:lnTo>
                  <a:pt x="34" y="236"/>
                </a:lnTo>
                <a:lnTo>
                  <a:pt x="21" y="271"/>
                </a:lnTo>
                <a:lnTo>
                  <a:pt x="10" y="308"/>
                </a:lnTo>
                <a:lnTo>
                  <a:pt x="3" y="344"/>
                </a:lnTo>
                <a:lnTo>
                  <a:pt x="0" y="383"/>
                </a:lnTo>
                <a:lnTo>
                  <a:pt x="1" y="421"/>
                </a:lnTo>
                <a:lnTo>
                  <a:pt x="4" y="459"/>
                </a:lnTo>
                <a:lnTo>
                  <a:pt x="13" y="495"/>
                </a:lnTo>
                <a:lnTo>
                  <a:pt x="25" y="532"/>
                </a:lnTo>
                <a:lnTo>
                  <a:pt x="40" y="567"/>
                </a:lnTo>
                <a:lnTo>
                  <a:pt x="57" y="601"/>
                </a:lnTo>
                <a:lnTo>
                  <a:pt x="79" y="631"/>
                </a:lnTo>
                <a:lnTo>
                  <a:pt x="103" y="662"/>
                </a:lnTo>
                <a:lnTo>
                  <a:pt x="129" y="689"/>
                </a:lnTo>
                <a:lnTo>
                  <a:pt x="160" y="712"/>
                </a:lnTo>
                <a:lnTo>
                  <a:pt x="190" y="734"/>
                </a:lnTo>
                <a:lnTo>
                  <a:pt x="224" y="752"/>
                </a:lnTo>
                <a:lnTo>
                  <a:pt x="259" y="766"/>
                </a:lnTo>
                <a:lnTo>
                  <a:pt x="296" y="778"/>
                </a:lnTo>
                <a:lnTo>
                  <a:pt x="332" y="787"/>
                </a:lnTo>
                <a:lnTo>
                  <a:pt x="371" y="790"/>
                </a:lnTo>
                <a:lnTo>
                  <a:pt x="409" y="791"/>
                </a:lnTo>
                <a:lnTo>
                  <a:pt x="447" y="788"/>
                </a:lnTo>
                <a:lnTo>
                  <a:pt x="483" y="781"/>
                </a:lnTo>
                <a:lnTo>
                  <a:pt x="520" y="771"/>
                </a:lnTo>
                <a:lnTo>
                  <a:pt x="555" y="757"/>
                </a:lnTo>
                <a:lnTo>
                  <a:pt x="589" y="740"/>
                </a:lnTo>
                <a:lnTo>
                  <a:pt x="621" y="719"/>
                </a:lnTo>
                <a:lnTo>
                  <a:pt x="652" y="697"/>
                </a:lnTo>
                <a:lnTo>
                  <a:pt x="680" y="671"/>
                </a:lnTo>
                <a:lnTo>
                  <a:pt x="704" y="642"/>
                </a:lnTo>
                <a:lnTo>
                  <a:pt x="726" y="611"/>
                </a:lnTo>
                <a:lnTo>
                  <a:pt x="745" y="579"/>
                </a:lnTo>
                <a:lnTo>
                  <a:pt x="762" y="544"/>
                </a:lnTo>
                <a:lnTo>
                  <a:pt x="775" y="508"/>
                </a:lnTo>
                <a:lnTo>
                  <a:pt x="783" y="472"/>
                </a:lnTo>
                <a:lnTo>
                  <a:pt x="789" y="434"/>
                </a:lnTo>
                <a:lnTo>
                  <a:pt x="791" y="39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694488" y="1617663"/>
            <a:ext cx="0" cy="49180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7400925" y="1617663"/>
            <a:ext cx="0" cy="4892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7321550" y="1617663"/>
            <a:ext cx="0" cy="49180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6615113" y="6261100"/>
            <a:ext cx="79375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6694488" y="6338888"/>
            <a:ext cx="6270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7321550" y="6261100"/>
            <a:ext cx="79375" cy="77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7400925" y="3900488"/>
            <a:ext cx="0" cy="23606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V="1">
            <a:off x="7321550" y="4687888"/>
            <a:ext cx="0" cy="1573213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7323138" y="4610100"/>
            <a:ext cx="77788" cy="77788"/>
          </a:xfrm>
          <a:custGeom>
            <a:avLst/>
            <a:gdLst>
              <a:gd name="T0" fmla="*/ 98 w 98"/>
              <a:gd name="T1" fmla="*/ 0 h 98"/>
              <a:gd name="T2" fmla="*/ 79 w 98"/>
              <a:gd name="T3" fmla="*/ 1 h 98"/>
              <a:gd name="T4" fmla="*/ 60 w 98"/>
              <a:gd name="T5" fmla="*/ 7 h 98"/>
              <a:gd name="T6" fmla="*/ 44 w 98"/>
              <a:gd name="T7" fmla="*/ 16 h 98"/>
              <a:gd name="T8" fmla="*/ 30 w 98"/>
              <a:gd name="T9" fmla="*/ 29 h 98"/>
              <a:gd name="T10" fmla="*/ 16 w 98"/>
              <a:gd name="T11" fmla="*/ 44 h 98"/>
              <a:gd name="T12" fmla="*/ 8 w 98"/>
              <a:gd name="T13" fmla="*/ 60 h 98"/>
              <a:gd name="T14" fmla="*/ 2 w 98"/>
              <a:gd name="T15" fmla="*/ 79 h 98"/>
              <a:gd name="T16" fmla="*/ 0 w 98"/>
              <a:gd name="T1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8">
                <a:moveTo>
                  <a:pt x="98" y="0"/>
                </a:moveTo>
                <a:lnTo>
                  <a:pt x="79" y="1"/>
                </a:lnTo>
                <a:lnTo>
                  <a:pt x="60" y="7"/>
                </a:lnTo>
                <a:lnTo>
                  <a:pt x="44" y="16"/>
                </a:lnTo>
                <a:lnTo>
                  <a:pt x="30" y="29"/>
                </a:lnTo>
                <a:lnTo>
                  <a:pt x="16" y="44"/>
                </a:lnTo>
                <a:lnTo>
                  <a:pt x="8" y="60"/>
                </a:lnTo>
                <a:lnTo>
                  <a:pt x="2" y="79"/>
                </a:lnTo>
                <a:lnTo>
                  <a:pt x="0" y="98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V="1">
            <a:off x="6694488" y="4687888"/>
            <a:ext cx="0" cy="1573213"/>
          </a:xfrm>
          <a:prstGeom prst="line">
            <a:avLst/>
          </a:pr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6615113" y="4610100"/>
            <a:ext cx="77788" cy="77788"/>
          </a:xfrm>
          <a:custGeom>
            <a:avLst/>
            <a:gdLst>
              <a:gd name="T0" fmla="*/ 99 w 99"/>
              <a:gd name="T1" fmla="*/ 98 h 98"/>
              <a:gd name="T2" fmla="*/ 97 w 99"/>
              <a:gd name="T3" fmla="*/ 79 h 98"/>
              <a:gd name="T4" fmla="*/ 91 w 99"/>
              <a:gd name="T5" fmla="*/ 60 h 98"/>
              <a:gd name="T6" fmla="*/ 82 w 99"/>
              <a:gd name="T7" fmla="*/ 44 h 98"/>
              <a:gd name="T8" fmla="*/ 69 w 99"/>
              <a:gd name="T9" fmla="*/ 29 h 98"/>
              <a:gd name="T10" fmla="*/ 55 w 99"/>
              <a:gd name="T11" fmla="*/ 16 h 98"/>
              <a:gd name="T12" fmla="*/ 39 w 99"/>
              <a:gd name="T13" fmla="*/ 7 h 98"/>
              <a:gd name="T14" fmla="*/ 19 w 99"/>
              <a:gd name="T15" fmla="*/ 1 h 98"/>
              <a:gd name="T16" fmla="*/ 0 w 99"/>
              <a:gd name="T1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98">
                <a:moveTo>
                  <a:pt x="99" y="98"/>
                </a:moveTo>
                <a:lnTo>
                  <a:pt x="97" y="79"/>
                </a:lnTo>
                <a:lnTo>
                  <a:pt x="91" y="60"/>
                </a:lnTo>
                <a:lnTo>
                  <a:pt x="82" y="44"/>
                </a:lnTo>
                <a:lnTo>
                  <a:pt x="69" y="29"/>
                </a:lnTo>
                <a:lnTo>
                  <a:pt x="55" y="16"/>
                </a:lnTo>
                <a:lnTo>
                  <a:pt x="39" y="7"/>
                </a:lnTo>
                <a:lnTo>
                  <a:pt x="19" y="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V="1">
            <a:off x="6615113" y="3900488"/>
            <a:ext cx="0" cy="23606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7008019" y="3270250"/>
            <a:ext cx="1389" cy="157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5400000">
            <a:off x="7006948" y="3903941"/>
            <a:ext cx="25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6369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7" grpId="0"/>
      <p:bldP spid="4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423"/>
            <a:ext cx="12192000" cy="67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471" y="1488531"/>
            <a:ext cx="10853057" cy="5232944"/>
          </a:xfrm>
        </p:spPr>
        <p:txBody>
          <a:bodyPr>
            <a:normAutofit/>
          </a:bodyPr>
          <a:lstStyle/>
          <a:p>
            <a:r>
              <a:rPr lang="en-US" sz="1800" dirty="0"/>
              <a:t>Threaded fasteners are temporary fasteners. They are useful because parts connected by threaded</a:t>
            </a:r>
            <a:br>
              <a:rPr lang="en-US" sz="1800" dirty="0"/>
            </a:br>
            <a:r>
              <a:rPr lang="en-US" sz="1800" dirty="0"/>
              <a:t>fasteners can be readily separated as and when required. Some common examples of threaded fasteners</a:t>
            </a:r>
            <a:br>
              <a:rPr lang="en-US" sz="1800" dirty="0"/>
            </a:br>
            <a:r>
              <a:rPr lang="en-US" sz="1800" dirty="0"/>
              <a:t>are bolts, nuts and screws. </a:t>
            </a:r>
          </a:p>
          <a:p>
            <a:r>
              <a:rPr lang="en-US" sz="1800" dirty="0"/>
              <a:t>Usually a machine is built up by assembling various parts that are connected to each other by threaded</a:t>
            </a:r>
            <a:br>
              <a:rPr lang="en-US" sz="1800" dirty="0"/>
            </a:br>
            <a:r>
              <a:rPr lang="en-US" sz="1800" dirty="0"/>
              <a:t>fasteners so that they can be easily disconnected for repair and maintenance. </a:t>
            </a:r>
          </a:p>
          <a:p>
            <a:r>
              <a:rPr lang="en-US" sz="1800" dirty="0"/>
              <a:t>In this Lecture, we are going to learn about the basic concepts of representing threaded fasteners in Engineering drawing.</a:t>
            </a:r>
          </a:p>
          <a:p>
            <a:r>
              <a:rPr lang="en-US" sz="1800" dirty="0"/>
              <a:t>Primarily, the lecture is focused on learning how to draw:</a:t>
            </a:r>
            <a:endParaRPr lang="en-US" sz="1400" dirty="0"/>
          </a:p>
          <a:p>
            <a:pPr lvl="1"/>
            <a:r>
              <a:rPr lang="en-US" sz="1800" dirty="0"/>
              <a:t>Hexagonal nut, and bolt</a:t>
            </a:r>
          </a:p>
          <a:p>
            <a:pPr lvl="1"/>
            <a:r>
              <a:rPr lang="en-US" sz="1800" dirty="0"/>
              <a:t>Square bolt</a:t>
            </a:r>
          </a:p>
          <a:p>
            <a:pPr lvl="1"/>
            <a:r>
              <a:rPr lang="en-US" sz="1800" dirty="0"/>
              <a:t>Stud</a:t>
            </a:r>
            <a:br>
              <a:rPr lang="en-US" sz="20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</p:spTree>
    <p:extLst>
      <p:ext uri="{BB962C8B-B14F-4D97-AF65-F5344CB8AC3E}">
        <p14:creationId xmlns:p14="http://schemas.microsoft.com/office/powerpoint/2010/main" val="41364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Important Terminologies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628" y="1142683"/>
            <a:ext cx="804672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External thread : </a:t>
            </a:r>
            <a:r>
              <a:rPr lang="en-US" dirty="0"/>
              <a:t>It is a continuous helical ridge on the external surface of a cylinder. Threads on bolts, studs or screws are examples of external threads.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Internal thread : </a:t>
            </a:r>
            <a:r>
              <a:rPr lang="en-US" dirty="0"/>
              <a:t>It is a thread on the internal surface of a cylinder. The thread on the surface of a hole of a nut is an internal thread.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Pitch (P) : </a:t>
            </a:r>
            <a:r>
              <a:rPr lang="en-US" dirty="0"/>
              <a:t>The distance between the corresponding points on adjacent threads measured parallel to the axis is known as the pitch of the thread.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Crest : </a:t>
            </a:r>
            <a:r>
              <a:rPr lang="en-US" dirty="0"/>
              <a:t>It is the edge of the thread surface farthest from the axis in the case of external threads and nearest to the axis in the case of internal threads.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Root : </a:t>
            </a:r>
            <a:r>
              <a:rPr lang="en-US" dirty="0"/>
              <a:t>It is the edge of the thread surface nearest to the axis in the case of external threads and farthest from the axis in the case of internal threads.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Major diameter : </a:t>
            </a:r>
            <a:r>
              <a:rPr lang="en-US" dirty="0"/>
              <a:t>It is the diameter of an imaginary coaxial cylinder just touching the crests of the external threads or the roots of internal threads. It is the largest diameter of a screw thread. In the case of external threads, the major diameter is also known as the outside diameter or crest diameter.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Minor diameter : </a:t>
            </a:r>
            <a:r>
              <a:rPr lang="en-US" dirty="0"/>
              <a:t>It is the diameter of an imaginary coaxial cylinder just touching the roots of external threads or the crests of internal threads. It is the smallest diameter of a screw thread. In the case of external threads, the minor diameter is also known as the core diameter or root diameter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Nominal diameter : </a:t>
            </a:r>
            <a:r>
              <a:rPr lang="en-US" dirty="0"/>
              <a:t>It is the diameter by which the threads are designated.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73" y="1142683"/>
            <a:ext cx="2983127" cy="2830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15" y="4285261"/>
            <a:ext cx="2299985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B308F-BBB9-49A8-90AD-FB79767F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FFDE78A-8BC9-4DDF-A107-8D2AFBAD5A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664611"/>
                  </p:ext>
                </p:extLst>
              </p:nvPr>
            </p:nvGraphicFramePr>
            <p:xfrm>
              <a:off x="1945181" y="757970"/>
              <a:ext cx="2304228" cy="56500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04228" cy="5650017"/>
                    </a:xfrm>
                    <a:prstGeom prst="rect">
                      <a:avLst/>
                    </a:prstGeom>
                  </am3d:spPr>
                  <am3d:camera>
                    <am3d:pos x="0" y="0" z="515247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84508" d="1000000"/>
                    <am3d:preTrans dx="-507042" dy="-507041" dz="-12929577"/>
                    <am3d:scale>
                      <am3d:sx n="1000000" d="1000000"/>
                      <am3d:sy n="1000000" d="1000000"/>
                      <am3d:sz n="1000000" d="1000000"/>
                    </am3d:scale>
                    <am3d:rot ax="7577560" ay="28817" az="-392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60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FFDE78A-8BC9-4DDF-A107-8D2AFBAD5A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5181" y="757970"/>
                <a:ext cx="2304228" cy="565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560DA06-42D7-475D-8C11-DEC6F8C8B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1013151"/>
                  </p:ext>
                </p:extLst>
              </p:nvPr>
            </p:nvGraphicFramePr>
            <p:xfrm>
              <a:off x="5910078" y="1489889"/>
              <a:ext cx="3894961" cy="360926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94961" cy="3609266"/>
                    </a:xfrm>
                    <a:prstGeom prst="rect">
                      <a:avLst/>
                    </a:prstGeom>
                  </am3d:spPr>
                  <am3d:camera>
                    <am3d:pos x="0" y="0" z="67099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666666" d="1000000"/>
                    <am3d:preTrans dx="-1500000" dy="-1500000" dz="890081"/>
                    <am3d:scale>
                      <am3d:sx n="1000000" d="1000000"/>
                      <am3d:sy n="1000000" d="1000000"/>
                      <am3d:sz n="1000000" d="1000000"/>
                    </am3d:scale>
                    <am3d:rot ax="-7632418" ay="-162869" az="105858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560DA06-42D7-475D-8C11-DEC6F8C8B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078" y="1489889"/>
                <a:ext cx="3894961" cy="3609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Hexagonal Bolt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8977313" y="1668463"/>
            <a:ext cx="312738" cy="541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9290050" y="1668463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9915525" y="1668463"/>
            <a:ext cx="312738" cy="541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9915525" y="2209800"/>
            <a:ext cx="312738" cy="541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9290050" y="2751138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 flipV="1">
            <a:off x="8977313" y="2209800"/>
            <a:ext cx="312738" cy="541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8977313" y="3963988"/>
            <a:ext cx="12509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9290050" y="3533775"/>
            <a:ext cx="625475" cy="52388"/>
          </a:xfrm>
          <a:custGeom>
            <a:avLst/>
            <a:gdLst>
              <a:gd name="T0" fmla="*/ 1182 w 1182"/>
              <a:gd name="T1" fmla="*/ 97 h 97"/>
              <a:gd name="T2" fmla="*/ 1105 w 1182"/>
              <a:gd name="T3" fmla="*/ 73 h 97"/>
              <a:gd name="T4" fmla="*/ 1028 w 1182"/>
              <a:gd name="T5" fmla="*/ 53 h 97"/>
              <a:gd name="T6" fmla="*/ 950 w 1182"/>
              <a:gd name="T7" fmla="*/ 36 h 97"/>
              <a:gd name="T8" fmla="*/ 870 w 1182"/>
              <a:gd name="T9" fmla="*/ 22 h 97"/>
              <a:gd name="T10" fmla="*/ 792 w 1182"/>
              <a:gd name="T11" fmla="*/ 12 h 97"/>
              <a:gd name="T12" fmla="*/ 712 w 1182"/>
              <a:gd name="T13" fmla="*/ 5 h 97"/>
              <a:gd name="T14" fmla="*/ 632 w 1182"/>
              <a:gd name="T15" fmla="*/ 1 h 97"/>
              <a:gd name="T16" fmla="*/ 553 w 1182"/>
              <a:gd name="T17" fmla="*/ 0 h 97"/>
              <a:gd name="T18" fmla="*/ 471 w 1182"/>
              <a:gd name="T19" fmla="*/ 2 h 97"/>
              <a:gd name="T20" fmla="*/ 393 w 1182"/>
              <a:gd name="T21" fmla="*/ 8 h 97"/>
              <a:gd name="T22" fmla="*/ 313 w 1182"/>
              <a:gd name="T23" fmla="*/ 17 h 97"/>
              <a:gd name="T24" fmla="*/ 233 w 1182"/>
              <a:gd name="T25" fmla="*/ 30 h 97"/>
              <a:gd name="T26" fmla="*/ 155 w 1182"/>
              <a:gd name="T27" fmla="*/ 46 h 97"/>
              <a:gd name="T28" fmla="*/ 77 w 1182"/>
              <a:gd name="T29" fmla="*/ 65 h 97"/>
              <a:gd name="T30" fmla="*/ 0 w 1182"/>
              <a:gd name="T31" fmla="*/ 8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82" h="97">
                <a:moveTo>
                  <a:pt x="1182" y="97"/>
                </a:moveTo>
                <a:lnTo>
                  <a:pt x="1105" y="73"/>
                </a:lnTo>
                <a:lnTo>
                  <a:pt x="1028" y="53"/>
                </a:lnTo>
                <a:lnTo>
                  <a:pt x="950" y="36"/>
                </a:lnTo>
                <a:lnTo>
                  <a:pt x="870" y="22"/>
                </a:lnTo>
                <a:lnTo>
                  <a:pt x="792" y="12"/>
                </a:lnTo>
                <a:lnTo>
                  <a:pt x="712" y="5"/>
                </a:lnTo>
                <a:lnTo>
                  <a:pt x="632" y="1"/>
                </a:lnTo>
                <a:lnTo>
                  <a:pt x="553" y="0"/>
                </a:lnTo>
                <a:lnTo>
                  <a:pt x="471" y="2"/>
                </a:lnTo>
                <a:lnTo>
                  <a:pt x="393" y="8"/>
                </a:lnTo>
                <a:lnTo>
                  <a:pt x="313" y="17"/>
                </a:lnTo>
                <a:lnTo>
                  <a:pt x="233" y="30"/>
                </a:lnTo>
                <a:lnTo>
                  <a:pt x="155" y="46"/>
                </a:lnTo>
                <a:lnTo>
                  <a:pt x="77" y="65"/>
                </a:lnTo>
                <a:lnTo>
                  <a:pt x="0" y="8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9061450" y="1668463"/>
            <a:ext cx="1082675" cy="1082675"/>
          </a:xfrm>
          <a:custGeom>
            <a:avLst/>
            <a:gdLst>
              <a:gd name="T0" fmla="*/ 2043 w 2045"/>
              <a:gd name="T1" fmla="*/ 968 h 2048"/>
              <a:gd name="T2" fmla="*/ 2031 w 2045"/>
              <a:gd name="T3" fmla="*/ 856 h 2048"/>
              <a:gd name="T4" fmla="*/ 2006 w 2045"/>
              <a:gd name="T5" fmla="*/ 746 h 2048"/>
              <a:gd name="T6" fmla="*/ 1970 w 2045"/>
              <a:gd name="T7" fmla="*/ 639 h 2048"/>
              <a:gd name="T8" fmla="*/ 1921 w 2045"/>
              <a:gd name="T9" fmla="*/ 537 h 2048"/>
              <a:gd name="T10" fmla="*/ 1863 w 2045"/>
              <a:gd name="T11" fmla="*/ 441 h 2048"/>
              <a:gd name="T12" fmla="*/ 1793 w 2045"/>
              <a:gd name="T13" fmla="*/ 352 h 2048"/>
              <a:gd name="T14" fmla="*/ 1714 w 2045"/>
              <a:gd name="T15" fmla="*/ 271 h 2048"/>
              <a:gd name="T16" fmla="*/ 1628 w 2045"/>
              <a:gd name="T17" fmla="*/ 199 h 2048"/>
              <a:gd name="T18" fmla="*/ 1533 w 2045"/>
              <a:gd name="T19" fmla="*/ 138 h 2048"/>
              <a:gd name="T20" fmla="*/ 1432 w 2045"/>
              <a:gd name="T21" fmla="*/ 86 h 2048"/>
              <a:gd name="T22" fmla="*/ 1328 w 2045"/>
              <a:gd name="T23" fmla="*/ 47 h 2048"/>
              <a:gd name="T24" fmla="*/ 1218 w 2045"/>
              <a:gd name="T25" fmla="*/ 19 h 2048"/>
              <a:gd name="T26" fmla="*/ 1107 w 2045"/>
              <a:gd name="T27" fmla="*/ 4 h 2048"/>
              <a:gd name="T28" fmla="*/ 993 w 2045"/>
              <a:gd name="T29" fmla="*/ 0 h 2048"/>
              <a:gd name="T30" fmla="*/ 881 w 2045"/>
              <a:gd name="T31" fmla="*/ 10 h 2048"/>
              <a:gd name="T32" fmla="*/ 772 w 2045"/>
              <a:gd name="T33" fmla="*/ 32 h 2048"/>
              <a:gd name="T34" fmla="*/ 663 w 2045"/>
              <a:gd name="T35" fmla="*/ 65 h 2048"/>
              <a:gd name="T36" fmla="*/ 561 w 2045"/>
              <a:gd name="T37" fmla="*/ 110 h 2048"/>
              <a:gd name="T38" fmla="*/ 464 w 2045"/>
              <a:gd name="T39" fmla="*/ 168 h 2048"/>
              <a:gd name="T40" fmla="*/ 373 w 2045"/>
              <a:gd name="T41" fmla="*/ 234 h 2048"/>
              <a:gd name="T42" fmla="*/ 289 w 2045"/>
              <a:gd name="T43" fmla="*/ 311 h 2048"/>
              <a:gd name="T44" fmla="*/ 215 w 2045"/>
              <a:gd name="T45" fmla="*/ 396 h 2048"/>
              <a:gd name="T46" fmla="*/ 151 w 2045"/>
              <a:gd name="T47" fmla="*/ 488 h 2048"/>
              <a:gd name="T48" fmla="*/ 97 w 2045"/>
              <a:gd name="T49" fmla="*/ 588 h 2048"/>
              <a:gd name="T50" fmla="*/ 55 w 2045"/>
              <a:gd name="T51" fmla="*/ 691 h 2048"/>
              <a:gd name="T52" fmla="*/ 25 w 2045"/>
              <a:gd name="T53" fmla="*/ 800 h 2048"/>
              <a:gd name="T54" fmla="*/ 6 w 2045"/>
              <a:gd name="T55" fmla="*/ 912 h 2048"/>
              <a:gd name="T56" fmla="*/ 0 w 2045"/>
              <a:gd name="T57" fmla="*/ 1024 h 2048"/>
              <a:gd name="T58" fmla="*/ 6 w 2045"/>
              <a:gd name="T59" fmla="*/ 1136 h 2048"/>
              <a:gd name="T60" fmla="*/ 25 w 2045"/>
              <a:gd name="T61" fmla="*/ 1249 h 2048"/>
              <a:gd name="T62" fmla="*/ 55 w 2045"/>
              <a:gd name="T63" fmla="*/ 1357 h 2048"/>
              <a:gd name="T64" fmla="*/ 97 w 2045"/>
              <a:gd name="T65" fmla="*/ 1461 h 2048"/>
              <a:gd name="T66" fmla="*/ 151 w 2045"/>
              <a:gd name="T67" fmla="*/ 1560 h 2048"/>
              <a:gd name="T68" fmla="*/ 215 w 2045"/>
              <a:gd name="T69" fmla="*/ 1653 h 2048"/>
              <a:gd name="T70" fmla="*/ 289 w 2045"/>
              <a:gd name="T71" fmla="*/ 1737 h 2048"/>
              <a:gd name="T72" fmla="*/ 373 w 2045"/>
              <a:gd name="T73" fmla="*/ 1815 h 2048"/>
              <a:gd name="T74" fmla="*/ 464 w 2045"/>
              <a:gd name="T75" fmla="*/ 1881 h 2048"/>
              <a:gd name="T76" fmla="*/ 561 w 2045"/>
              <a:gd name="T77" fmla="*/ 1938 h 2048"/>
              <a:gd name="T78" fmla="*/ 663 w 2045"/>
              <a:gd name="T79" fmla="*/ 1983 h 2048"/>
              <a:gd name="T80" fmla="*/ 772 w 2045"/>
              <a:gd name="T81" fmla="*/ 2017 h 2048"/>
              <a:gd name="T82" fmla="*/ 881 w 2045"/>
              <a:gd name="T83" fmla="*/ 2038 h 2048"/>
              <a:gd name="T84" fmla="*/ 993 w 2045"/>
              <a:gd name="T85" fmla="*/ 2048 h 2048"/>
              <a:gd name="T86" fmla="*/ 1107 w 2045"/>
              <a:gd name="T87" fmla="*/ 2044 h 2048"/>
              <a:gd name="T88" fmla="*/ 1218 w 2045"/>
              <a:gd name="T89" fmla="*/ 2029 h 2048"/>
              <a:gd name="T90" fmla="*/ 1328 w 2045"/>
              <a:gd name="T91" fmla="*/ 2002 h 2048"/>
              <a:gd name="T92" fmla="*/ 1432 w 2045"/>
              <a:gd name="T93" fmla="*/ 1962 h 2048"/>
              <a:gd name="T94" fmla="*/ 1533 w 2045"/>
              <a:gd name="T95" fmla="*/ 1911 h 2048"/>
              <a:gd name="T96" fmla="*/ 1628 w 2045"/>
              <a:gd name="T97" fmla="*/ 1850 h 2048"/>
              <a:gd name="T98" fmla="*/ 1714 w 2045"/>
              <a:gd name="T99" fmla="*/ 1777 h 2048"/>
              <a:gd name="T100" fmla="*/ 1793 w 2045"/>
              <a:gd name="T101" fmla="*/ 1696 h 2048"/>
              <a:gd name="T102" fmla="*/ 1863 w 2045"/>
              <a:gd name="T103" fmla="*/ 1608 h 2048"/>
              <a:gd name="T104" fmla="*/ 1921 w 2045"/>
              <a:gd name="T105" fmla="*/ 1512 h 2048"/>
              <a:gd name="T106" fmla="*/ 1970 w 2045"/>
              <a:gd name="T107" fmla="*/ 1409 h 2048"/>
              <a:gd name="T108" fmla="*/ 2006 w 2045"/>
              <a:gd name="T109" fmla="*/ 1302 h 2048"/>
              <a:gd name="T110" fmla="*/ 2031 w 2045"/>
              <a:gd name="T111" fmla="*/ 1192 h 2048"/>
              <a:gd name="T112" fmla="*/ 2043 w 2045"/>
              <a:gd name="T113" fmla="*/ 108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45" h="2048">
                <a:moveTo>
                  <a:pt x="2045" y="1024"/>
                </a:moveTo>
                <a:lnTo>
                  <a:pt x="2043" y="968"/>
                </a:lnTo>
                <a:lnTo>
                  <a:pt x="2038" y="912"/>
                </a:lnTo>
                <a:lnTo>
                  <a:pt x="2031" y="856"/>
                </a:lnTo>
                <a:lnTo>
                  <a:pt x="2020" y="800"/>
                </a:lnTo>
                <a:lnTo>
                  <a:pt x="2006" y="746"/>
                </a:lnTo>
                <a:lnTo>
                  <a:pt x="1990" y="691"/>
                </a:lnTo>
                <a:lnTo>
                  <a:pt x="1970" y="639"/>
                </a:lnTo>
                <a:lnTo>
                  <a:pt x="1947" y="588"/>
                </a:lnTo>
                <a:lnTo>
                  <a:pt x="1921" y="537"/>
                </a:lnTo>
                <a:lnTo>
                  <a:pt x="1894" y="488"/>
                </a:lnTo>
                <a:lnTo>
                  <a:pt x="1863" y="441"/>
                </a:lnTo>
                <a:lnTo>
                  <a:pt x="1829" y="396"/>
                </a:lnTo>
                <a:lnTo>
                  <a:pt x="1793" y="352"/>
                </a:lnTo>
                <a:lnTo>
                  <a:pt x="1755" y="311"/>
                </a:lnTo>
                <a:lnTo>
                  <a:pt x="1714" y="271"/>
                </a:lnTo>
                <a:lnTo>
                  <a:pt x="1672" y="234"/>
                </a:lnTo>
                <a:lnTo>
                  <a:pt x="1628" y="199"/>
                </a:lnTo>
                <a:lnTo>
                  <a:pt x="1581" y="168"/>
                </a:lnTo>
                <a:lnTo>
                  <a:pt x="1533" y="138"/>
                </a:lnTo>
                <a:lnTo>
                  <a:pt x="1484" y="110"/>
                </a:lnTo>
                <a:lnTo>
                  <a:pt x="1432" y="86"/>
                </a:lnTo>
                <a:lnTo>
                  <a:pt x="1381" y="65"/>
                </a:lnTo>
                <a:lnTo>
                  <a:pt x="1328" y="47"/>
                </a:lnTo>
                <a:lnTo>
                  <a:pt x="1273" y="32"/>
                </a:lnTo>
                <a:lnTo>
                  <a:pt x="1218" y="19"/>
                </a:lnTo>
                <a:lnTo>
                  <a:pt x="1163" y="10"/>
                </a:lnTo>
                <a:lnTo>
                  <a:pt x="1107" y="4"/>
                </a:lnTo>
                <a:lnTo>
                  <a:pt x="1051" y="0"/>
                </a:lnTo>
                <a:lnTo>
                  <a:pt x="993" y="0"/>
                </a:lnTo>
                <a:lnTo>
                  <a:pt x="937" y="4"/>
                </a:lnTo>
                <a:lnTo>
                  <a:pt x="881" y="10"/>
                </a:lnTo>
                <a:lnTo>
                  <a:pt x="826" y="19"/>
                </a:lnTo>
                <a:lnTo>
                  <a:pt x="772" y="32"/>
                </a:lnTo>
                <a:lnTo>
                  <a:pt x="717" y="47"/>
                </a:lnTo>
                <a:lnTo>
                  <a:pt x="663" y="65"/>
                </a:lnTo>
                <a:lnTo>
                  <a:pt x="612" y="86"/>
                </a:lnTo>
                <a:lnTo>
                  <a:pt x="561" y="110"/>
                </a:lnTo>
                <a:lnTo>
                  <a:pt x="511" y="138"/>
                </a:lnTo>
                <a:lnTo>
                  <a:pt x="464" y="168"/>
                </a:lnTo>
                <a:lnTo>
                  <a:pt x="416" y="199"/>
                </a:lnTo>
                <a:lnTo>
                  <a:pt x="373" y="234"/>
                </a:lnTo>
                <a:lnTo>
                  <a:pt x="330" y="271"/>
                </a:lnTo>
                <a:lnTo>
                  <a:pt x="289" y="311"/>
                </a:lnTo>
                <a:lnTo>
                  <a:pt x="252" y="352"/>
                </a:lnTo>
                <a:lnTo>
                  <a:pt x="215" y="396"/>
                </a:lnTo>
                <a:lnTo>
                  <a:pt x="182" y="441"/>
                </a:lnTo>
                <a:lnTo>
                  <a:pt x="151" y="488"/>
                </a:lnTo>
                <a:lnTo>
                  <a:pt x="123" y="537"/>
                </a:lnTo>
                <a:lnTo>
                  <a:pt x="97" y="588"/>
                </a:lnTo>
                <a:lnTo>
                  <a:pt x="75" y="639"/>
                </a:lnTo>
                <a:lnTo>
                  <a:pt x="55" y="691"/>
                </a:lnTo>
                <a:lnTo>
                  <a:pt x="38" y="746"/>
                </a:lnTo>
                <a:lnTo>
                  <a:pt x="25" y="800"/>
                </a:lnTo>
                <a:lnTo>
                  <a:pt x="13" y="856"/>
                </a:lnTo>
                <a:lnTo>
                  <a:pt x="6" y="912"/>
                </a:lnTo>
                <a:lnTo>
                  <a:pt x="1" y="968"/>
                </a:lnTo>
                <a:lnTo>
                  <a:pt x="0" y="1024"/>
                </a:lnTo>
                <a:lnTo>
                  <a:pt x="1" y="1080"/>
                </a:lnTo>
                <a:lnTo>
                  <a:pt x="6" y="1136"/>
                </a:lnTo>
                <a:lnTo>
                  <a:pt x="13" y="1192"/>
                </a:lnTo>
                <a:lnTo>
                  <a:pt x="25" y="1249"/>
                </a:lnTo>
                <a:lnTo>
                  <a:pt x="38" y="1302"/>
                </a:lnTo>
                <a:lnTo>
                  <a:pt x="55" y="1357"/>
                </a:lnTo>
                <a:lnTo>
                  <a:pt x="75" y="1409"/>
                </a:lnTo>
                <a:lnTo>
                  <a:pt x="97" y="1461"/>
                </a:lnTo>
                <a:lnTo>
                  <a:pt x="123" y="1512"/>
                </a:lnTo>
                <a:lnTo>
                  <a:pt x="151" y="1560"/>
                </a:lnTo>
                <a:lnTo>
                  <a:pt x="182" y="1608"/>
                </a:lnTo>
                <a:lnTo>
                  <a:pt x="215" y="1653"/>
                </a:lnTo>
                <a:lnTo>
                  <a:pt x="252" y="1696"/>
                </a:lnTo>
                <a:lnTo>
                  <a:pt x="289" y="1737"/>
                </a:lnTo>
                <a:lnTo>
                  <a:pt x="330" y="1777"/>
                </a:lnTo>
                <a:lnTo>
                  <a:pt x="373" y="1815"/>
                </a:lnTo>
                <a:lnTo>
                  <a:pt x="416" y="1850"/>
                </a:lnTo>
                <a:lnTo>
                  <a:pt x="464" y="1881"/>
                </a:lnTo>
                <a:lnTo>
                  <a:pt x="511" y="1911"/>
                </a:lnTo>
                <a:lnTo>
                  <a:pt x="561" y="1938"/>
                </a:lnTo>
                <a:lnTo>
                  <a:pt x="612" y="1962"/>
                </a:lnTo>
                <a:lnTo>
                  <a:pt x="663" y="1983"/>
                </a:lnTo>
                <a:lnTo>
                  <a:pt x="717" y="2002"/>
                </a:lnTo>
                <a:lnTo>
                  <a:pt x="772" y="2017"/>
                </a:lnTo>
                <a:lnTo>
                  <a:pt x="826" y="2029"/>
                </a:lnTo>
                <a:lnTo>
                  <a:pt x="881" y="2038"/>
                </a:lnTo>
                <a:lnTo>
                  <a:pt x="937" y="2044"/>
                </a:lnTo>
                <a:lnTo>
                  <a:pt x="993" y="2048"/>
                </a:lnTo>
                <a:lnTo>
                  <a:pt x="1051" y="2048"/>
                </a:lnTo>
                <a:lnTo>
                  <a:pt x="1107" y="2044"/>
                </a:lnTo>
                <a:lnTo>
                  <a:pt x="1163" y="2038"/>
                </a:lnTo>
                <a:lnTo>
                  <a:pt x="1218" y="2029"/>
                </a:lnTo>
                <a:lnTo>
                  <a:pt x="1273" y="2017"/>
                </a:lnTo>
                <a:lnTo>
                  <a:pt x="1328" y="2002"/>
                </a:lnTo>
                <a:lnTo>
                  <a:pt x="1381" y="1983"/>
                </a:lnTo>
                <a:lnTo>
                  <a:pt x="1432" y="1962"/>
                </a:lnTo>
                <a:lnTo>
                  <a:pt x="1484" y="1938"/>
                </a:lnTo>
                <a:lnTo>
                  <a:pt x="1533" y="1911"/>
                </a:lnTo>
                <a:lnTo>
                  <a:pt x="1581" y="1881"/>
                </a:lnTo>
                <a:lnTo>
                  <a:pt x="1628" y="1850"/>
                </a:lnTo>
                <a:lnTo>
                  <a:pt x="1672" y="1815"/>
                </a:lnTo>
                <a:lnTo>
                  <a:pt x="1714" y="1777"/>
                </a:lnTo>
                <a:lnTo>
                  <a:pt x="1755" y="1737"/>
                </a:lnTo>
                <a:lnTo>
                  <a:pt x="1793" y="1696"/>
                </a:lnTo>
                <a:lnTo>
                  <a:pt x="1829" y="1653"/>
                </a:lnTo>
                <a:lnTo>
                  <a:pt x="1863" y="1608"/>
                </a:lnTo>
                <a:lnTo>
                  <a:pt x="1894" y="1560"/>
                </a:lnTo>
                <a:lnTo>
                  <a:pt x="1921" y="1512"/>
                </a:lnTo>
                <a:lnTo>
                  <a:pt x="1947" y="1461"/>
                </a:lnTo>
                <a:lnTo>
                  <a:pt x="1970" y="1409"/>
                </a:lnTo>
                <a:lnTo>
                  <a:pt x="1990" y="1357"/>
                </a:lnTo>
                <a:lnTo>
                  <a:pt x="2006" y="1302"/>
                </a:lnTo>
                <a:lnTo>
                  <a:pt x="2020" y="1249"/>
                </a:lnTo>
                <a:lnTo>
                  <a:pt x="2031" y="1192"/>
                </a:lnTo>
                <a:lnTo>
                  <a:pt x="2038" y="1136"/>
                </a:lnTo>
                <a:lnTo>
                  <a:pt x="2043" y="1080"/>
                </a:lnTo>
                <a:lnTo>
                  <a:pt x="2045" y="102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8977313" y="3533775"/>
            <a:ext cx="84138" cy="49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8997950" y="3533775"/>
            <a:ext cx="292100" cy="49213"/>
          </a:xfrm>
          <a:custGeom>
            <a:avLst/>
            <a:gdLst>
              <a:gd name="T0" fmla="*/ 551 w 551"/>
              <a:gd name="T1" fmla="*/ 93 h 93"/>
              <a:gd name="T2" fmla="*/ 516 w 551"/>
              <a:gd name="T3" fmla="*/ 71 h 93"/>
              <a:gd name="T4" fmla="*/ 479 w 551"/>
              <a:gd name="T5" fmla="*/ 51 h 93"/>
              <a:gd name="T6" fmla="*/ 441 w 551"/>
              <a:gd name="T7" fmla="*/ 35 h 93"/>
              <a:gd name="T8" fmla="*/ 402 w 551"/>
              <a:gd name="T9" fmla="*/ 21 h 93"/>
              <a:gd name="T10" fmla="*/ 362 w 551"/>
              <a:gd name="T11" fmla="*/ 11 h 93"/>
              <a:gd name="T12" fmla="*/ 320 w 551"/>
              <a:gd name="T13" fmla="*/ 3 h 93"/>
              <a:gd name="T14" fmla="*/ 279 w 551"/>
              <a:gd name="T15" fmla="*/ 0 h 93"/>
              <a:gd name="T16" fmla="*/ 237 w 551"/>
              <a:gd name="T17" fmla="*/ 0 h 93"/>
              <a:gd name="T18" fmla="*/ 196 w 551"/>
              <a:gd name="T19" fmla="*/ 3 h 93"/>
              <a:gd name="T20" fmla="*/ 155 w 551"/>
              <a:gd name="T21" fmla="*/ 10 h 93"/>
              <a:gd name="T22" fmla="*/ 115 w 551"/>
              <a:gd name="T23" fmla="*/ 20 h 93"/>
              <a:gd name="T24" fmla="*/ 75 w 551"/>
              <a:gd name="T25" fmla="*/ 32 h 93"/>
              <a:gd name="T26" fmla="*/ 37 w 551"/>
              <a:gd name="T27" fmla="*/ 48 h 93"/>
              <a:gd name="T28" fmla="*/ 0 w 551"/>
              <a:gd name="T29" fmla="*/ 6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" h="93">
                <a:moveTo>
                  <a:pt x="551" y="93"/>
                </a:moveTo>
                <a:lnTo>
                  <a:pt x="516" y="71"/>
                </a:lnTo>
                <a:lnTo>
                  <a:pt x="479" y="51"/>
                </a:lnTo>
                <a:lnTo>
                  <a:pt x="441" y="35"/>
                </a:lnTo>
                <a:lnTo>
                  <a:pt x="402" y="21"/>
                </a:lnTo>
                <a:lnTo>
                  <a:pt x="362" y="11"/>
                </a:lnTo>
                <a:lnTo>
                  <a:pt x="320" y="3"/>
                </a:lnTo>
                <a:lnTo>
                  <a:pt x="279" y="0"/>
                </a:lnTo>
                <a:lnTo>
                  <a:pt x="237" y="0"/>
                </a:lnTo>
                <a:lnTo>
                  <a:pt x="196" y="3"/>
                </a:lnTo>
                <a:lnTo>
                  <a:pt x="155" y="10"/>
                </a:lnTo>
                <a:lnTo>
                  <a:pt x="115" y="20"/>
                </a:lnTo>
                <a:lnTo>
                  <a:pt x="75" y="32"/>
                </a:lnTo>
                <a:lnTo>
                  <a:pt x="37" y="48"/>
                </a:lnTo>
                <a:lnTo>
                  <a:pt x="0" y="6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9915525" y="3533775"/>
            <a:ext cx="290513" cy="49213"/>
          </a:xfrm>
          <a:custGeom>
            <a:avLst/>
            <a:gdLst>
              <a:gd name="T0" fmla="*/ 551 w 551"/>
              <a:gd name="T1" fmla="*/ 68 h 93"/>
              <a:gd name="T2" fmla="*/ 514 w 551"/>
              <a:gd name="T3" fmla="*/ 48 h 93"/>
              <a:gd name="T4" fmla="*/ 476 w 551"/>
              <a:gd name="T5" fmla="*/ 32 h 93"/>
              <a:gd name="T6" fmla="*/ 436 w 551"/>
              <a:gd name="T7" fmla="*/ 20 h 93"/>
              <a:gd name="T8" fmla="*/ 396 w 551"/>
              <a:gd name="T9" fmla="*/ 10 h 93"/>
              <a:gd name="T10" fmla="*/ 355 w 551"/>
              <a:gd name="T11" fmla="*/ 3 h 93"/>
              <a:gd name="T12" fmla="*/ 314 w 551"/>
              <a:gd name="T13" fmla="*/ 0 h 93"/>
              <a:gd name="T14" fmla="*/ 272 w 551"/>
              <a:gd name="T15" fmla="*/ 0 h 93"/>
              <a:gd name="T16" fmla="*/ 231 w 551"/>
              <a:gd name="T17" fmla="*/ 3 h 93"/>
              <a:gd name="T18" fmla="*/ 189 w 551"/>
              <a:gd name="T19" fmla="*/ 11 h 93"/>
              <a:gd name="T20" fmla="*/ 150 w 551"/>
              <a:gd name="T21" fmla="*/ 21 h 93"/>
              <a:gd name="T22" fmla="*/ 110 w 551"/>
              <a:gd name="T23" fmla="*/ 35 h 93"/>
              <a:gd name="T24" fmla="*/ 72 w 551"/>
              <a:gd name="T25" fmla="*/ 51 h 93"/>
              <a:gd name="T26" fmla="*/ 35 w 551"/>
              <a:gd name="T27" fmla="*/ 71 h 93"/>
              <a:gd name="T28" fmla="*/ 0 w 551"/>
              <a:gd name="T2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1" h="93">
                <a:moveTo>
                  <a:pt x="551" y="68"/>
                </a:moveTo>
                <a:lnTo>
                  <a:pt x="514" y="48"/>
                </a:lnTo>
                <a:lnTo>
                  <a:pt x="476" y="32"/>
                </a:lnTo>
                <a:lnTo>
                  <a:pt x="436" y="20"/>
                </a:lnTo>
                <a:lnTo>
                  <a:pt x="396" y="10"/>
                </a:lnTo>
                <a:lnTo>
                  <a:pt x="355" y="3"/>
                </a:lnTo>
                <a:lnTo>
                  <a:pt x="314" y="0"/>
                </a:lnTo>
                <a:lnTo>
                  <a:pt x="272" y="0"/>
                </a:lnTo>
                <a:lnTo>
                  <a:pt x="231" y="3"/>
                </a:lnTo>
                <a:lnTo>
                  <a:pt x="189" y="11"/>
                </a:lnTo>
                <a:lnTo>
                  <a:pt x="150" y="21"/>
                </a:lnTo>
                <a:lnTo>
                  <a:pt x="110" y="35"/>
                </a:lnTo>
                <a:lnTo>
                  <a:pt x="72" y="51"/>
                </a:lnTo>
                <a:lnTo>
                  <a:pt x="35" y="71"/>
                </a:lnTo>
                <a:lnTo>
                  <a:pt x="0" y="9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 flipV="1">
            <a:off x="10144125" y="3533775"/>
            <a:ext cx="84138" cy="49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9061450" y="3533775"/>
            <a:ext cx="1082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8977313" y="3582988"/>
            <a:ext cx="0" cy="381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10228263" y="3582988"/>
            <a:ext cx="0" cy="381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9290050" y="3582988"/>
            <a:ext cx="0" cy="381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9915525" y="3584575"/>
            <a:ext cx="0" cy="3794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>
            <a:off x="9290050" y="1897063"/>
            <a:ext cx="625475" cy="625475"/>
          </a:xfrm>
          <a:custGeom>
            <a:avLst/>
            <a:gdLst>
              <a:gd name="T0" fmla="*/ 1179 w 1180"/>
              <a:gd name="T1" fmla="*/ 549 h 1182"/>
              <a:gd name="T2" fmla="*/ 1166 w 1180"/>
              <a:gd name="T3" fmla="*/ 464 h 1182"/>
              <a:gd name="T4" fmla="*/ 1141 w 1180"/>
              <a:gd name="T5" fmla="*/ 383 h 1182"/>
              <a:gd name="T6" fmla="*/ 1106 w 1180"/>
              <a:gd name="T7" fmla="*/ 304 h 1182"/>
              <a:gd name="T8" fmla="*/ 1060 w 1180"/>
              <a:gd name="T9" fmla="*/ 233 h 1182"/>
              <a:gd name="T10" fmla="*/ 1003 w 1180"/>
              <a:gd name="T11" fmla="*/ 170 h 1182"/>
              <a:gd name="T12" fmla="*/ 938 w 1180"/>
              <a:gd name="T13" fmla="*/ 115 h 1182"/>
              <a:gd name="T14" fmla="*/ 867 w 1180"/>
              <a:gd name="T15" fmla="*/ 69 h 1182"/>
              <a:gd name="T16" fmla="*/ 788 w 1180"/>
              <a:gd name="T17" fmla="*/ 35 h 1182"/>
              <a:gd name="T18" fmla="*/ 706 w 1180"/>
              <a:gd name="T19" fmla="*/ 11 h 1182"/>
              <a:gd name="T20" fmla="*/ 623 w 1180"/>
              <a:gd name="T21" fmla="*/ 1 h 1182"/>
              <a:gd name="T22" fmla="*/ 537 w 1180"/>
              <a:gd name="T23" fmla="*/ 3 h 1182"/>
              <a:gd name="T24" fmla="*/ 453 w 1180"/>
              <a:gd name="T25" fmla="*/ 16 h 1182"/>
              <a:gd name="T26" fmla="*/ 372 w 1180"/>
              <a:gd name="T27" fmla="*/ 42 h 1182"/>
              <a:gd name="T28" fmla="*/ 296 w 1180"/>
              <a:gd name="T29" fmla="*/ 80 h 1182"/>
              <a:gd name="T30" fmla="*/ 225 w 1180"/>
              <a:gd name="T31" fmla="*/ 127 h 1182"/>
              <a:gd name="T32" fmla="*/ 162 w 1180"/>
              <a:gd name="T33" fmla="*/ 185 h 1182"/>
              <a:gd name="T34" fmla="*/ 108 w 1180"/>
              <a:gd name="T35" fmla="*/ 251 h 1182"/>
              <a:gd name="T36" fmla="*/ 64 w 1180"/>
              <a:gd name="T37" fmla="*/ 324 h 1182"/>
              <a:gd name="T38" fmla="*/ 32 w 1180"/>
              <a:gd name="T39" fmla="*/ 403 h 1182"/>
              <a:gd name="T40" fmla="*/ 10 w 1180"/>
              <a:gd name="T41" fmla="*/ 485 h 1182"/>
              <a:gd name="T42" fmla="*/ 0 w 1180"/>
              <a:gd name="T43" fmla="*/ 570 h 1182"/>
              <a:gd name="T44" fmla="*/ 4 w 1180"/>
              <a:gd name="T45" fmla="*/ 655 h 1182"/>
              <a:gd name="T46" fmla="*/ 19 w 1180"/>
              <a:gd name="T47" fmla="*/ 740 h 1182"/>
              <a:gd name="T48" fmla="*/ 47 w 1180"/>
              <a:gd name="T49" fmla="*/ 819 h 1182"/>
              <a:gd name="T50" fmla="*/ 85 w 1180"/>
              <a:gd name="T51" fmla="*/ 895 h 1182"/>
              <a:gd name="T52" fmla="*/ 134 w 1180"/>
              <a:gd name="T53" fmla="*/ 965 h 1182"/>
              <a:gd name="T54" fmla="*/ 192 w 1180"/>
              <a:gd name="T55" fmla="*/ 1028 h 1182"/>
              <a:gd name="T56" fmla="*/ 260 w 1180"/>
              <a:gd name="T57" fmla="*/ 1080 h 1182"/>
              <a:gd name="T58" fmla="*/ 333 w 1180"/>
              <a:gd name="T59" fmla="*/ 1124 h 1182"/>
              <a:gd name="T60" fmla="*/ 412 w 1180"/>
              <a:gd name="T61" fmla="*/ 1155 h 1182"/>
              <a:gd name="T62" fmla="*/ 494 w 1180"/>
              <a:gd name="T63" fmla="*/ 1175 h 1182"/>
              <a:gd name="T64" fmla="*/ 579 w 1180"/>
              <a:gd name="T65" fmla="*/ 1182 h 1182"/>
              <a:gd name="T66" fmla="*/ 665 w 1180"/>
              <a:gd name="T67" fmla="*/ 1177 h 1182"/>
              <a:gd name="T68" fmla="*/ 749 w 1180"/>
              <a:gd name="T69" fmla="*/ 1161 h 1182"/>
              <a:gd name="T70" fmla="*/ 828 w 1180"/>
              <a:gd name="T71" fmla="*/ 1132 h 1182"/>
              <a:gd name="T72" fmla="*/ 903 w 1180"/>
              <a:gd name="T73" fmla="*/ 1092 h 1182"/>
              <a:gd name="T74" fmla="*/ 972 w 1180"/>
              <a:gd name="T75" fmla="*/ 1041 h 1182"/>
              <a:gd name="T76" fmla="*/ 1033 w 1180"/>
              <a:gd name="T77" fmla="*/ 981 h 1182"/>
              <a:gd name="T78" fmla="*/ 1084 w 1180"/>
              <a:gd name="T79" fmla="*/ 914 h 1182"/>
              <a:gd name="T80" fmla="*/ 1125 w 1180"/>
              <a:gd name="T81" fmla="*/ 839 h 1182"/>
              <a:gd name="T82" fmla="*/ 1155 w 1180"/>
              <a:gd name="T83" fmla="*/ 759 h 1182"/>
              <a:gd name="T84" fmla="*/ 1174 w 1180"/>
              <a:gd name="T85" fmla="*/ 676 h 1182"/>
              <a:gd name="T86" fmla="*/ 1180 w 1180"/>
              <a:gd name="T87" fmla="*/ 591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80" h="1182">
                <a:moveTo>
                  <a:pt x="1180" y="591"/>
                </a:moveTo>
                <a:lnTo>
                  <a:pt x="1179" y="549"/>
                </a:lnTo>
                <a:lnTo>
                  <a:pt x="1174" y="506"/>
                </a:lnTo>
                <a:lnTo>
                  <a:pt x="1166" y="464"/>
                </a:lnTo>
                <a:lnTo>
                  <a:pt x="1155" y="423"/>
                </a:lnTo>
                <a:lnTo>
                  <a:pt x="1141" y="383"/>
                </a:lnTo>
                <a:lnTo>
                  <a:pt x="1125" y="343"/>
                </a:lnTo>
                <a:lnTo>
                  <a:pt x="1106" y="304"/>
                </a:lnTo>
                <a:lnTo>
                  <a:pt x="1084" y="268"/>
                </a:lnTo>
                <a:lnTo>
                  <a:pt x="1060" y="233"/>
                </a:lnTo>
                <a:lnTo>
                  <a:pt x="1033" y="201"/>
                </a:lnTo>
                <a:lnTo>
                  <a:pt x="1003" y="170"/>
                </a:lnTo>
                <a:lnTo>
                  <a:pt x="972" y="141"/>
                </a:lnTo>
                <a:lnTo>
                  <a:pt x="938" y="115"/>
                </a:lnTo>
                <a:lnTo>
                  <a:pt x="903" y="90"/>
                </a:lnTo>
                <a:lnTo>
                  <a:pt x="867" y="69"/>
                </a:lnTo>
                <a:lnTo>
                  <a:pt x="828" y="50"/>
                </a:lnTo>
                <a:lnTo>
                  <a:pt x="788" y="35"/>
                </a:lnTo>
                <a:lnTo>
                  <a:pt x="749" y="21"/>
                </a:lnTo>
                <a:lnTo>
                  <a:pt x="706" y="11"/>
                </a:lnTo>
                <a:lnTo>
                  <a:pt x="665" y="5"/>
                </a:lnTo>
                <a:lnTo>
                  <a:pt x="623" y="1"/>
                </a:lnTo>
                <a:lnTo>
                  <a:pt x="579" y="0"/>
                </a:lnTo>
                <a:lnTo>
                  <a:pt x="537" y="3"/>
                </a:lnTo>
                <a:lnTo>
                  <a:pt x="494" y="8"/>
                </a:lnTo>
                <a:lnTo>
                  <a:pt x="453" y="16"/>
                </a:lnTo>
                <a:lnTo>
                  <a:pt x="412" y="28"/>
                </a:lnTo>
                <a:lnTo>
                  <a:pt x="372" y="42"/>
                </a:lnTo>
                <a:lnTo>
                  <a:pt x="333" y="59"/>
                </a:lnTo>
                <a:lnTo>
                  <a:pt x="296" y="80"/>
                </a:lnTo>
                <a:lnTo>
                  <a:pt x="260" y="102"/>
                </a:lnTo>
                <a:lnTo>
                  <a:pt x="225" y="127"/>
                </a:lnTo>
                <a:lnTo>
                  <a:pt x="192" y="155"/>
                </a:lnTo>
                <a:lnTo>
                  <a:pt x="162" y="185"/>
                </a:lnTo>
                <a:lnTo>
                  <a:pt x="134" y="217"/>
                </a:lnTo>
                <a:lnTo>
                  <a:pt x="108" y="251"/>
                </a:lnTo>
                <a:lnTo>
                  <a:pt x="85" y="287"/>
                </a:lnTo>
                <a:lnTo>
                  <a:pt x="64" y="324"/>
                </a:lnTo>
                <a:lnTo>
                  <a:pt x="47" y="363"/>
                </a:lnTo>
                <a:lnTo>
                  <a:pt x="32" y="403"/>
                </a:lnTo>
                <a:lnTo>
                  <a:pt x="19" y="443"/>
                </a:lnTo>
                <a:lnTo>
                  <a:pt x="10" y="485"/>
                </a:lnTo>
                <a:lnTo>
                  <a:pt x="4" y="528"/>
                </a:lnTo>
                <a:lnTo>
                  <a:pt x="0" y="570"/>
                </a:lnTo>
                <a:lnTo>
                  <a:pt x="0" y="612"/>
                </a:lnTo>
                <a:lnTo>
                  <a:pt x="4" y="655"/>
                </a:lnTo>
                <a:lnTo>
                  <a:pt x="10" y="697"/>
                </a:lnTo>
                <a:lnTo>
                  <a:pt x="19" y="740"/>
                </a:lnTo>
                <a:lnTo>
                  <a:pt x="32" y="779"/>
                </a:lnTo>
                <a:lnTo>
                  <a:pt x="47" y="819"/>
                </a:lnTo>
                <a:lnTo>
                  <a:pt x="64" y="858"/>
                </a:lnTo>
                <a:lnTo>
                  <a:pt x="85" y="895"/>
                </a:lnTo>
                <a:lnTo>
                  <a:pt x="108" y="932"/>
                </a:lnTo>
                <a:lnTo>
                  <a:pt x="134" y="965"/>
                </a:lnTo>
                <a:lnTo>
                  <a:pt x="162" y="998"/>
                </a:lnTo>
                <a:lnTo>
                  <a:pt x="192" y="1028"/>
                </a:lnTo>
                <a:lnTo>
                  <a:pt x="225" y="1055"/>
                </a:lnTo>
                <a:lnTo>
                  <a:pt x="260" y="1080"/>
                </a:lnTo>
                <a:lnTo>
                  <a:pt x="296" y="1102"/>
                </a:lnTo>
                <a:lnTo>
                  <a:pt x="333" y="1124"/>
                </a:lnTo>
                <a:lnTo>
                  <a:pt x="372" y="1140"/>
                </a:lnTo>
                <a:lnTo>
                  <a:pt x="412" y="1155"/>
                </a:lnTo>
                <a:lnTo>
                  <a:pt x="453" y="1166"/>
                </a:lnTo>
                <a:lnTo>
                  <a:pt x="494" y="1175"/>
                </a:lnTo>
                <a:lnTo>
                  <a:pt x="537" y="1180"/>
                </a:lnTo>
                <a:lnTo>
                  <a:pt x="579" y="1182"/>
                </a:lnTo>
                <a:lnTo>
                  <a:pt x="623" y="1181"/>
                </a:lnTo>
                <a:lnTo>
                  <a:pt x="665" y="1177"/>
                </a:lnTo>
                <a:lnTo>
                  <a:pt x="706" y="1171"/>
                </a:lnTo>
                <a:lnTo>
                  <a:pt x="749" y="1161"/>
                </a:lnTo>
                <a:lnTo>
                  <a:pt x="788" y="1147"/>
                </a:lnTo>
                <a:lnTo>
                  <a:pt x="828" y="1132"/>
                </a:lnTo>
                <a:lnTo>
                  <a:pt x="867" y="1114"/>
                </a:lnTo>
                <a:lnTo>
                  <a:pt x="903" y="1092"/>
                </a:lnTo>
                <a:lnTo>
                  <a:pt x="938" y="1067"/>
                </a:lnTo>
                <a:lnTo>
                  <a:pt x="972" y="1041"/>
                </a:lnTo>
                <a:lnTo>
                  <a:pt x="1003" y="1013"/>
                </a:lnTo>
                <a:lnTo>
                  <a:pt x="1033" y="981"/>
                </a:lnTo>
                <a:lnTo>
                  <a:pt x="1060" y="949"/>
                </a:lnTo>
                <a:lnTo>
                  <a:pt x="1084" y="914"/>
                </a:lnTo>
                <a:lnTo>
                  <a:pt x="1106" y="878"/>
                </a:lnTo>
                <a:lnTo>
                  <a:pt x="1125" y="839"/>
                </a:lnTo>
                <a:lnTo>
                  <a:pt x="1141" y="799"/>
                </a:lnTo>
                <a:lnTo>
                  <a:pt x="1155" y="759"/>
                </a:lnTo>
                <a:lnTo>
                  <a:pt x="1166" y="718"/>
                </a:lnTo>
                <a:lnTo>
                  <a:pt x="1174" y="676"/>
                </a:lnTo>
                <a:lnTo>
                  <a:pt x="1179" y="634"/>
                </a:lnTo>
                <a:lnTo>
                  <a:pt x="1180" y="591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9348788" y="1955800"/>
            <a:ext cx="508000" cy="508000"/>
          </a:xfrm>
          <a:custGeom>
            <a:avLst/>
            <a:gdLst>
              <a:gd name="T0" fmla="*/ 479 w 958"/>
              <a:gd name="T1" fmla="*/ 0 h 960"/>
              <a:gd name="T2" fmla="*/ 441 w 958"/>
              <a:gd name="T3" fmla="*/ 1 h 960"/>
              <a:gd name="T4" fmla="*/ 402 w 958"/>
              <a:gd name="T5" fmla="*/ 6 h 960"/>
              <a:gd name="T6" fmla="*/ 363 w 958"/>
              <a:gd name="T7" fmla="*/ 14 h 960"/>
              <a:gd name="T8" fmla="*/ 326 w 958"/>
              <a:gd name="T9" fmla="*/ 25 h 960"/>
              <a:gd name="T10" fmla="*/ 290 w 958"/>
              <a:gd name="T11" fmla="*/ 39 h 960"/>
              <a:gd name="T12" fmla="*/ 255 w 958"/>
              <a:gd name="T13" fmla="*/ 56 h 960"/>
              <a:gd name="T14" fmla="*/ 221 w 958"/>
              <a:gd name="T15" fmla="*/ 76 h 960"/>
              <a:gd name="T16" fmla="*/ 190 w 958"/>
              <a:gd name="T17" fmla="*/ 99 h 960"/>
              <a:gd name="T18" fmla="*/ 160 w 958"/>
              <a:gd name="T19" fmla="*/ 122 h 960"/>
              <a:gd name="T20" fmla="*/ 131 w 958"/>
              <a:gd name="T21" fmla="*/ 150 h 960"/>
              <a:gd name="T22" fmla="*/ 106 w 958"/>
              <a:gd name="T23" fmla="*/ 180 h 960"/>
              <a:gd name="T24" fmla="*/ 83 w 958"/>
              <a:gd name="T25" fmla="*/ 211 h 960"/>
              <a:gd name="T26" fmla="*/ 63 w 958"/>
              <a:gd name="T27" fmla="*/ 244 h 960"/>
              <a:gd name="T28" fmla="*/ 44 w 958"/>
              <a:gd name="T29" fmla="*/ 278 h 960"/>
              <a:gd name="T30" fmla="*/ 30 w 958"/>
              <a:gd name="T31" fmla="*/ 314 h 960"/>
              <a:gd name="T32" fmla="*/ 18 w 958"/>
              <a:gd name="T33" fmla="*/ 352 h 960"/>
              <a:gd name="T34" fmla="*/ 9 w 958"/>
              <a:gd name="T35" fmla="*/ 389 h 960"/>
              <a:gd name="T36" fmla="*/ 3 w 958"/>
              <a:gd name="T37" fmla="*/ 428 h 960"/>
              <a:gd name="T38" fmla="*/ 0 w 958"/>
              <a:gd name="T39" fmla="*/ 468 h 960"/>
              <a:gd name="T40" fmla="*/ 2 w 958"/>
              <a:gd name="T41" fmla="*/ 506 h 960"/>
              <a:gd name="T42" fmla="*/ 5 w 958"/>
              <a:gd name="T43" fmla="*/ 545 h 960"/>
              <a:gd name="T44" fmla="*/ 12 w 958"/>
              <a:gd name="T45" fmla="*/ 584 h 960"/>
              <a:gd name="T46" fmla="*/ 22 w 958"/>
              <a:gd name="T47" fmla="*/ 621 h 960"/>
              <a:gd name="T48" fmla="*/ 34 w 958"/>
              <a:gd name="T49" fmla="*/ 658 h 960"/>
              <a:gd name="T50" fmla="*/ 50 w 958"/>
              <a:gd name="T51" fmla="*/ 693 h 960"/>
              <a:gd name="T52" fmla="*/ 69 w 958"/>
              <a:gd name="T53" fmla="*/ 727 h 960"/>
              <a:gd name="T54" fmla="*/ 90 w 958"/>
              <a:gd name="T55" fmla="*/ 761 h 960"/>
              <a:gd name="T56" fmla="*/ 114 w 958"/>
              <a:gd name="T57" fmla="*/ 791 h 960"/>
              <a:gd name="T58" fmla="*/ 140 w 958"/>
              <a:gd name="T59" fmla="*/ 819 h 960"/>
              <a:gd name="T60" fmla="*/ 169 w 958"/>
              <a:gd name="T61" fmla="*/ 845 h 960"/>
              <a:gd name="T62" fmla="*/ 200 w 958"/>
              <a:gd name="T63" fmla="*/ 870 h 960"/>
              <a:gd name="T64" fmla="*/ 232 w 958"/>
              <a:gd name="T65" fmla="*/ 892 h 960"/>
              <a:gd name="T66" fmla="*/ 266 w 958"/>
              <a:gd name="T67" fmla="*/ 910 h 960"/>
              <a:gd name="T68" fmla="*/ 302 w 958"/>
              <a:gd name="T69" fmla="*/ 927 h 960"/>
              <a:gd name="T70" fmla="*/ 338 w 958"/>
              <a:gd name="T71" fmla="*/ 939 h 960"/>
              <a:gd name="T72" fmla="*/ 376 w 958"/>
              <a:gd name="T73" fmla="*/ 949 h 960"/>
              <a:gd name="T74" fmla="*/ 414 w 958"/>
              <a:gd name="T75" fmla="*/ 955 h 960"/>
              <a:gd name="T76" fmla="*/ 453 w 958"/>
              <a:gd name="T77" fmla="*/ 959 h 960"/>
              <a:gd name="T78" fmla="*/ 492 w 958"/>
              <a:gd name="T79" fmla="*/ 960 h 960"/>
              <a:gd name="T80" fmla="*/ 532 w 958"/>
              <a:gd name="T81" fmla="*/ 958 h 960"/>
              <a:gd name="T82" fmla="*/ 569 w 958"/>
              <a:gd name="T83" fmla="*/ 951 h 960"/>
              <a:gd name="T84" fmla="*/ 608 w 958"/>
              <a:gd name="T85" fmla="*/ 943 h 960"/>
              <a:gd name="T86" fmla="*/ 644 w 958"/>
              <a:gd name="T87" fmla="*/ 930 h 960"/>
              <a:gd name="T88" fmla="*/ 680 w 958"/>
              <a:gd name="T89" fmla="*/ 915 h 960"/>
              <a:gd name="T90" fmla="*/ 715 w 958"/>
              <a:gd name="T91" fmla="*/ 898 h 960"/>
              <a:gd name="T92" fmla="*/ 747 w 958"/>
              <a:gd name="T93" fmla="*/ 878 h 960"/>
              <a:gd name="T94" fmla="*/ 780 w 958"/>
              <a:gd name="T95" fmla="*/ 854 h 960"/>
              <a:gd name="T96" fmla="*/ 808 w 958"/>
              <a:gd name="T97" fmla="*/ 829 h 960"/>
              <a:gd name="T98" fmla="*/ 836 w 958"/>
              <a:gd name="T99" fmla="*/ 801 h 960"/>
              <a:gd name="T100" fmla="*/ 861 w 958"/>
              <a:gd name="T101" fmla="*/ 771 h 960"/>
              <a:gd name="T102" fmla="*/ 883 w 958"/>
              <a:gd name="T103" fmla="*/ 738 h 960"/>
              <a:gd name="T104" fmla="*/ 902 w 958"/>
              <a:gd name="T105" fmla="*/ 705 h 960"/>
              <a:gd name="T106" fmla="*/ 919 w 958"/>
              <a:gd name="T107" fmla="*/ 670 h 960"/>
              <a:gd name="T108" fmla="*/ 933 w 958"/>
              <a:gd name="T109" fmla="*/ 634 h 960"/>
              <a:gd name="T110" fmla="*/ 944 w 958"/>
              <a:gd name="T111" fmla="*/ 596 h 960"/>
              <a:gd name="T112" fmla="*/ 952 w 958"/>
              <a:gd name="T113" fmla="*/ 557 h 960"/>
              <a:gd name="T114" fmla="*/ 957 w 958"/>
              <a:gd name="T115" fmla="*/ 519 h 960"/>
              <a:gd name="T116" fmla="*/ 958 w 958"/>
              <a:gd name="T117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58" h="960">
                <a:moveTo>
                  <a:pt x="479" y="0"/>
                </a:moveTo>
                <a:lnTo>
                  <a:pt x="441" y="1"/>
                </a:lnTo>
                <a:lnTo>
                  <a:pt x="402" y="6"/>
                </a:lnTo>
                <a:lnTo>
                  <a:pt x="363" y="14"/>
                </a:lnTo>
                <a:lnTo>
                  <a:pt x="326" y="25"/>
                </a:lnTo>
                <a:lnTo>
                  <a:pt x="290" y="39"/>
                </a:lnTo>
                <a:lnTo>
                  <a:pt x="255" y="56"/>
                </a:lnTo>
                <a:lnTo>
                  <a:pt x="221" y="76"/>
                </a:lnTo>
                <a:lnTo>
                  <a:pt x="190" y="99"/>
                </a:lnTo>
                <a:lnTo>
                  <a:pt x="160" y="122"/>
                </a:lnTo>
                <a:lnTo>
                  <a:pt x="131" y="150"/>
                </a:lnTo>
                <a:lnTo>
                  <a:pt x="106" y="180"/>
                </a:lnTo>
                <a:lnTo>
                  <a:pt x="83" y="211"/>
                </a:lnTo>
                <a:lnTo>
                  <a:pt x="63" y="244"/>
                </a:lnTo>
                <a:lnTo>
                  <a:pt x="44" y="278"/>
                </a:lnTo>
                <a:lnTo>
                  <a:pt x="30" y="314"/>
                </a:lnTo>
                <a:lnTo>
                  <a:pt x="18" y="352"/>
                </a:lnTo>
                <a:lnTo>
                  <a:pt x="9" y="389"/>
                </a:lnTo>
                <a:lnTo>
                  <a:pt x="3" y="428"/>
                </a:lnTo>
                <a:lnTo>
                  <a:pt x="0" y="468"/>
                </a:lnTo>
                <a:lnTo>
                  <a:pt x="2" y="506"/>
                </a:lnTo>
                <a:lnTo>
                  <a:pt x="5" y="545"/>
                </a:lnTo>
                <a:lnTo>
                  <a:pt x="12" y="584"/>
                </a:lnTo>
                <a:lnTo>
                  <a:pt x="22" y="621"/>
                </a:lnTo>
                <a:lnTo>
                  <a:pt x="34" y="658"/>
                </a:lnTo>
                <a:lnTo>
                  <a:pt x="50" y="693"/>
                </a:lnTo>
                <a:lnTo>
                  <a:pt x="69" y="727"/>
                </a:lnTo>
                <a:lnTo>
                  <a:pt x="90" y="761"/>
                </a:lnTo>
                <a:lnTo>
                  <a:pt x="114" y="791"/>
                </a:lnTo>
                <a:lnTo>
                  <a:pt x="140" y="819"/>
                </a:lnTo>
                <a:lnTo>
                  <a:pt x="169" y="845"/>
                </a:lnTo>
                <a:lnTo>
                  <a:pt x="200" y="870"/>
                </a:lnTo>
                <a:lnTo>
                  <a:pt x="232" y="892"/>
                </a:lnTo>
                <a:lnTo>
                  <a:pt x="266" y="910"/>
                </a:lnTo>
                <a:lnTo>
                  <a:pt x="302" y="927"/>
                </a:lnTo>
                <a:lnTo>
                  <a:pt x="338" y="939"/>
                </a:lnTo>
                <a:lnTo>
                  <a:pt x="376" y="949"/>
                </a:lnTo>
                <a:lnTo>
                  <a:pt x="414" y="955"/>
                </a:lnTo>
                <a:lnTo>
                  <a:pt x="453" y="959"/>
                </a:lnTo>
                <a:lnTo>
                  <a:pt x="492" y="960"/>
                </a:lnTo>
                <a:lnTo>
                  <a:pt x="532" y="958"/>
                </a:lnTo>
                <a:lnTo>
                  <a:pt x="569" y="951"/>
                </a:lnTo>
                <a:lnTo>
                  <a:pt x="608" y="943"/>
                </a:lnTo>
                <a:lnTo>
                  <a:pt x="644" y="930"/>
                </a:lnTo>
                <a:lnTo>
                  <a:pt x="680" y="915"/>
                </a:lnTo>
                <a:lnTo>
                  <a:pt x="715" y="898"/>
                </a:lnTo>
                <a:lnTo>
                  <a:pt x="747" y="878"/>
                </a:lnTo>
                <a:lnTo>
                  <a:pt x="780" y="854"/>
                </a:lnTo>
                <a:lnTo>
                  <a:pt x="808" y="829"/>
                </a:lnTo>
                <a:lnTo>
                  <a:pt x="836" y="801"/>
                </a:lnTo>
                <a:lnTo>
                  <a:pt x="861" y="771"/>
                </a:lnTo>
                <a:lnTo>
                  <a:pt x="883" y="738"/>
                </a:lnTo>
                <a:lnTo>
                  <a:pt x="902" y="705"/>
                </a:lnTo>
                <a:lnTo>
                  <a:pt x="919" y="670"/>
                </a:lnTo>
                <a:lnTo>
                  <a:pt x="933" y="634"/>
                </a:lnTo>
                <a:lnTo>
                  <a:pt x="944" y="596"/>
                </a:lnTo>
                <a:lnTo>
                  <a:pt x="952" y="557"/>
                </a:lnTo>
                <a:lnTo>
                  <a:pt x="957" y="519"/>
                </a:lnTo>
                <a:lnTo>
                  <a:pt x="958" y="48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9290050" y="3963988"/>
            <a:ext cx="0" cy="234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9290050" y="6310313"/>
            <a:ext cx="58738" cy="58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9348788" y="6369050"/>
            <a:ext cx="508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856788" y="6310313"/>
            <a:ext cx="58738" cy="58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9915525" y="3963988"/>
            <a:ext cx="0" cy="234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9290050" y="6310313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9348788" y="4746625"/>
            <a:ext cx="0" cy="156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9290050" y="4687888"/>
            <a:ext cx="58738" cy="58738"/>
          </a:xfrm>
          <a:custGeom>
            <a:avLst/>
            <a:gdLst>
              <a:gd name="T0" fmla="*/ 110 w 110"/>
              <a:gd name="T1" fmla="*/ 109 h 109"/>
              <a:gd name="T2" fmla="*/ 109 w 110"/>
              <a:gd name="T3" fmla="*/ 91 h 109"/>
              <a:gd name="T4" fmla="*/ 104 w 110"/>
              <a:gd name="T5" fmla="*/ 72 h 109"/>
              <a:gd name="T6" fmla="*/ 95 w 110"/>
              <a:gd name="T7" fmla="*/ 54 h 109"/>
              <a:gd name="T8" fmla="*/ 84 w 110"/>
              <a:gd name="T9" fmla="*/ 38 h 109"/>
              <a:gd name="T10" fmla="*/ 71 w 110"/>
              <a:gd name="T11" fmla="*/ 26 h 109"/>
              <a:gd name="T12" fmla="*/ 55 w 110"/>
              <a:gd name="T13" fmla="*/ 14 h 109"/>
              <a:gd name="T14" fmla="*/ 38 w 110"/>
              <a:gd name="T15" fmla="*/ 6 h 109"/>
              <a:gd name="T16" fmla="*/ 19 w 110"/>
              <a:gd name="T17" fmla="*/ 1 h 109"/>
              <a:gd name="T18" fmla="*/ 0 w 110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109">
                <a:moveTo>
                  <a:pt x="110" y="109"/>
                </a:moveTo>
                <a:lnTo>
                  <a:pt x="109" y="91"/>
                </a:lnTo>
                <a:lnTo>
                  <a:pt x="104" y="72"/>
                </a:lnTo>
                <a:lnTo>
                  <a:pt x="95" y="54"/>
                </a:lnTo>
                <a:lnTo>
                  <a:pt x="84" y="38"/>
                </a:lnTo>
                <a:lnTo>
                  <a:pt x="71" y="26"/>
                </a:lnTo>
                <a:lnTo>
                  <a:pt x="55" y="14"/>
                </a:lnTo>
                <a:lnTo>
                  <a:pt x="38" y="6"/>
                </a:lnTo>
                <a:lnTo>
                  <a:pt x="19" y="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9856788" y="4687888"/>
            <a:ext cx="58738" cy="58738"/>
          </a:xfrm>
          <a:custGeom>
            <a:avLst/>
            <a:gdLst>
              <a:gd name="T0" fmla="*/ 110 w 110"/>
              <a:gd name="T1" fmla="*/ 0 h 109"/>
              <a:gd name="T2" fmla="*/ 91 w 110"/>
              <a:gd name="T3" fmla="*/ 1 h 109"/>
              <a:gd name="T4" fmla="*/ 73 w 110"/>
              <a:gd name="T5" fmla="*/ 6 h 109"/>
              <a:gd name="T6" fmla="*/ 55 w 110"/>
              <a:gd name="T7" fmla="*/ 14 h 109"/>
              <a:gd name="T8" fmla="*/ 39 w 110"/>
              <a:gd name="T9" fmla="*/ 26 h 109"/>
              <a:gd name="T10" fmla="*/ 26 w 110"/>
              <a:gd name="T11" fmla="*/ 38 h 109"/>
              <a:gd name="T12" fmla="*/ 15 w 110"/>
              <a:gd name="T13" fmla="*/ 54 h 109"/>
              <a:gd name="T14" fmla="*/ 6 w 110"/>
              <a:gd name="T15" fmla="*/ 72 h 109"/>
              <a:gd name="T16" fmla="*/ 1 w 110"/>
              <a:gd name="T17" fmla="*/ 91 h 109"/>
              <a:gd name="T18" fmla="*/ 0 w 110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109">
                <a:moveTo>
                  <a:pt x="110" y="0"/>
                </a:moveTo>
                <a:lnTo>
                  <a:pt x="91" y="1"/>
                </a:lnTo>
                <a:lnTo>
                  <a:pt x="73" y="6"/>
                </a:lnTo>
                <a:lnTo>
                  <a:pt x="55" y="14"/>
                </a:lnTo>
                <a:lnTo>
                  <a:pt x="39" y="26"/>
                </a:lnTo>
                <a:lnTo>
                  <a:pt x="26" y="38"/>
                </a:lnTo>
                <a:lnTo>
                  <a:pt x="15" y="54"/>
                </a:lnTo>
                <a:lnTo>
                  <a:pt x="6" y="72"/>
                </a:lnTo>
                <a:lnTo>
                  <a:pt x="1" y="91"/>
                </a:lnTo>
                <a:lnTo>
                  <a:pt x="0" y="10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V="1">
            <a:off x="9856788" y="4746625"/>
            <a:ext cx="0" cy="156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11237913" y="3963988"/>
            <a:ext cx="0" cy="234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11237913" y="6310313"/>
            <a:ext cx="58738" cy="58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11296650" y="6369050"/>
            <a:ext cx="508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11804650" y="6310313"/>
            <a:ext cx="58738" cy="58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11863388" y="3963988"/>
            <a:ext cx="0" cy="234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11237913" y="6310313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11296650" y="4746625"/>
            <a:ext cx="0" cy="156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>
            <a:off x="11237913" y="4687888"/>
            <a:ext cx="58738" cy="58738"/>
          </a:xfrm>
          <a:custGeom>
            <a:avLst/>
            <a:gdLst>
              <a:gd name="T0" fmla="*/ 110 w 110"/>
              <a:gd name="T1" fmla="*/ 109 h 109"/>
              <a:gd name="T2" fmla="*/ 108 w 110"/>
              <a:gd name="T3" fmla="*/ 91 h 109"/>
              <a:gd name="T4" fmla="*/ 103 w 110"/>
              <a:gd name="T5" fmla="*/ 72 h 109"/>
              <a:gd name="T6" fmla="*/ 95 w 110"/>
              <a:gd name="T7" fmla="*/ 54 h 109"/>
              <a:gd name="T8" fmla="*/ 83 w 110"/>
              <a:gd name="T9" fmla="*/ 38 h 109"/>
              <a:gd name="T10" fmla="*/ 71 w 110"/>
              <a:gd name="T11" fmla="*/ 26 h 109"/>
              <a:gd name="T12" fmla="*/ 55 w 110"/>
              <a:gd name="T13" fmla="*/ 14 h 109"/>
              <a:gd name="T14" fmla="*/ 37 w 110"/>
              <a:gd name="T15" fmla="*/ 6 h 109"/>
              <a:gd name="T16" fmla="*/ 19 w 110"/>
              <a:gd name="T17" fmla="*/ 1 h 109"/>
              <a:gd name="T18" fmla="*/ 0 w 110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109">
                <a:moveTo>
                  <a:pt x="110" y="109"/>
                </a:moveTo>
                <a:lnTo>
                  <a:pt x="108" y="91"/>
                </a:lnTo>
                <a:lnTo>
                  <a:pt x="103" y="72"/>
                </a:lnTo>
                <a:lnTo>
                  <a:pt x="95" y="54"/>
                </a:lnTo>
                <a:lnTo>
                  <a:pt x="83" y="38"/>
                </a:lnTo>
                <a:lnTo>
                  <a:pt x="71" y="26"/>
                </a:lnTo>
                <a:lnTo>
                  <a:pt x="55" y="14"/>
                </a:lnTo>
                <a:lnTo>
                  <a:pt x="37" y="6"/>
                </a:lnTo>
                <a:lnTo>
                  <a:pt x="19" y="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3"/>
          <p:cNvSpPr>
            <a:spLocks/>
          </p:cNvSpPr>
          <p:nvPr/>
        </p:nvSpPr>
        <p:spPr bwMode="auto">
          <a:xfrm>
            <a:off x="11804650" y="4687888"/>
            <a:ext cx="58738" cy="58738"/>
          </a:xfrm>
          <a:custGeom>
            <a:avLst/>
            <a:gdLst>
              <a:gd name="T0" fmla="*/ 110 w 110"/>
              <a:gd name="T1" fmla="*/ 0 h 109"/>
              <a:gd name="T2" fmla="*/ 91 w 110"/>
              <a:gd name="T3" fmla="*/ 1 h 109"/>
              <a:gd name="T4" fmla="*/ 72 w 110"/>
              <a:gd name="T5" fmla="*/ 6 h 109"/>
              <a:gd name="T6" fmla="*/ 55 w 110"/>
              <a:gd name="T7" fmla="*/ 14 h 109"/>
              <a:gd name="T8" fmla="*/ 39 w 110"/>
              <a:gd name="T9" fmla="*/ 26 h 109"/>
              <a:gd name="T10" fmla="*/ 26 w 110"/>
              <a:gd name="T11" fmla="*/ 38 h 109"/>
              <a:gd name="T12" fmla="*/ 15 w 110"/>
              <a:gd name="T13" fmla="*/ 54 h 109"/>
              <a:gd name="T14" fmla="*/ 6 w 110"/>
              <a:gd name="T15" fmla="*/ 72 h 109"/>
              <a:gd name="T16" fmla="*/ 1 w 110"/>
              <a:gd name="T17" fmla="*/ 91 h 109"/>
              <a:gd name="T18" fmla="*/ 0 w 110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" h="109">
                <a:moveTo>
                  <a:pt x="110" y="0"/>
                </a:moveTo>
                <a:lnTo>
                  <a:pt x="91" y="1"/>
                </a:lnTo>
                <a:lnTo>
                  <a:pt x="72" y="6"/>
                </a:lnTo>
                <a:lnTo>
                  <a:pt x="55" y="14"/>
                </a:lnTo>
                <a:lnTo>
                  <a:pt x="39" y="26"/>
                </a:lnTo>
                <a:lnTo>
                  <a:pt x="26" y="38"/>
                </a:lnTo>
                <a:lnTo>
                  <a:pt x="15" y="54"/>
                </a:lnTo>
                <a:lnTo>
                  <a:pt x="6" y="72"/>
                </a:lnTo>
                <a:lnTo>
                  <a:pt x="1" y="91"/>
                </a:lnTo>
                <a:lnTo>
                  <a:pt x="0" y="10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11237913" y="4746625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11804650" y="4746625"/>
            <a:ext cx="0" cy="156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6"/>
          <p:cNvSpPr>
            <a:spLocks/>
          </p:cNvSpPr>
          <p:nvPr/>
        </p:nvSpPr>
        <p:spPr bwMode="auto">
          <a:xfrm>
            <a:off x="11009313" y="3533775"/>
            <a:ext cx="541338" cy="41275"/>
          </a:xfrm>
          <a:custGeom>
            <a:avLst/>
            <a:gdLst>
              <a:gd name="T0" fmla="*/ 1023 w 1023"/>
              <a:gd name="T1" fmla="*/ 76 h 76"/>
              <a:gd name="T2" fmla="*/ 952 w 1023"/>
              <a:gd name="T3" fmla="*/ 56 h 76"/>
              <a:gd name="T4" fmla="*/ 879 w 1023"/>
              <a:gd name="T5" fmla="*/ 38 h 76"/>
              <a:gd name="T6" fmla="*/ 807 w 1023"/>
              <a:gd name="T7" fmla="*/ 25 h 76"/>
              <a:gd name="T8" fmla="*/ 733 w 1023"/>
              <a:gd name="T9" fmla="*/ 13 h 76"/>
              <a:gd name="T10" fmla="*/ 660 w 1023"/>
              <a:gd name="T11" fmla="*/ 6 h 76"/>
              <a:gd name="T12" fmla="*/ 585 w 1023"/>
              <a:gd name="T13" fmla="*/ 1 h 76"/>
              <a:gd name="T14" fmla="*/ 511 w 1023"/>
              <a:gd name="T15" fmla="*/ 0 h 76"/>
              <a:gd name="T16" fmla="*/ 438 w 1023"/>
              <a:gd name="T17" fmla="*/ 1 h 76"/>
              <a:gd name="T18" fmla="*/ 363 w 1023"/>
              <a:gd name="T19" fmla="*/ 6 h 76"/>
              <a:gd name="T20" fmla="*/ 290 w 1023"/>
              <a:gd name="T21" fmla="*/ 13 h 76"/>
              <a:gd name="T22" fmla="*/ 216 w 1023"/>
              <a:gd name="T23" fmla="*/ 25 h 76"/>
              <a:gd name="T24" fmla="*/ 144 w 1023"/>
              <a:gd name="T25" fmla="*/ 38 h 76"/>
              <a:gd name="T26" fmla="*/ 71 w 1023"/>
              <a:gd name="T27" fmla="*/ 56 h 76"/>
              <a:gd name="T28" fmla="*/ 0 w 1023"/>
              <a:gd name="T2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23" h="76">
                <a:moveTo>
                  <a:pt x="1023" y="76"/>
                </a:moveTo>
                <a:lnTo>
                  <a:pt x="952" y="56"/>
                </a:lnTo>
                <a:lnTo>
                  <a:pt x="879" y="38"/>
                </a:lnTo>
                <a:lnTo>
                  <a:pt x="807" y="25"/>
                </a:lnTo>
                <a:lnTo>
                  <a:pt x="733" y="13"/>
                </a:lnTo>
                <a:lnTo>
                  <a:pt x="660" y="6"/>
                </a:lnTo>
                <a:lnTo>
                  <a:pt x="585" y="1"/>
                </a:lnTo>
                <a:lnTo>
                  <a:pt x="511" y="0"/>
                </a:lnTo>
                <a:lnTo>
                  <a:pt x="438" y="1"/>
                </a:lnTo>
                <a:lnTo>
                  <a:pt x="363" y="6"/>
                </a:lnTo>
                <a:lnTo>
                  <a:pt x="290" y="13"/>
                </a:lnTo>
                <a:lnTo>
                  <a:pt x="216" y="25"/>
                </a:lnTo>
                <a:lnTo>
                  <a:pt x="144" y="38"/>
                </a:lnTo>
                <a:lnTo>
                  <a:pt x="71" y="56"/>
                </a:lnTo>
                <a:lnTo>
                  <a:pt x="0" y="7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11550650" y="3533775"/>
            <a:ext cx="541338" cy="41275"/>
          </a:xfrm>
          <a:custGeom>
            <a:avLst/>
            <a:gdLst>
              <a:gd name="T0" fmla="*/ 1022 w 1022"/>
              <a:gd name="T1" fmla="*/ 76 h 76"/>
              <a:gd name="T2" fmla="*/ 951 w 1022"/>
              <a:gd name="T3" fmla="*/ 56 h 76"/>
              <a:gd name="T4" fmla="*/ 879 w 1022"/>
              <a:gd name="T5" fmla="*/ 38 h 76"/>
              <a:gd name="T6" fmla="*/ 807 w 1022"/>
              <a:gd name="T7" fmla="*/ 25 h 76"/>
              <a:gd name="T8" fmla="*/ 733 w 1022"/>
              <a:gd name="T9" fmla="*/ 13 h 76"/>
              <a:gd name="T10" fmla="*/ 660 w 1022"/>
              <a:gd name="T11" fmla="*/ 6 h 76"/>
              <a:gd name="T12" fmla="*/ 585 w 1022"/>
              <a:gd name="T13" fmla="*/ 1 h 76"/>
              <a:gd name="T14" fmla="*/ 511 w 1022"/>
              <a:gd name="T15" fmla="*/ 0 h 76"/>
              <a:gd name="T16" fmla="*/ 438 w 1022"/>
              <a:gd name="T17" fmla="*/ 1 h 76"/>
              <a:gd name="T18" fmla="*/ 363 w 1022"/>
              <a:gd name="T19" fmla="*/ 6 h 76"/>
              <a:gd name="T20" fmla="*/ 289 w 1022"/>
              <a:gd name="T21" fmla="*/ 13 h 76"/>
              <a:gd name="T22" fmla="*/ 216 w 1022"/>
              <a:gd name="T23" fmla="*/ 25 h 76"/>
              <a:gd name="T24" fmla="*/ 143 w 1022"/>
              <a:gd name="T25" fmla="*/ 38 h 76"/>
              <a:gd name="T26" fmla="*/ 71 w 1022"/>
              <a:gd name="T27" fmla="*/ 56 h 76"/>
              <a:gd name="T28" fmla="*/ 0 w 1022"/>
              <a:gd name="T2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22" h="76">
                <a:moveTo>
                  <a:pt x="1022" y="76"/>
                </a:moveTo>
                <a:lnTo>
                  <a:pt x="951" y="56"/>
                </a:lnTo>
                <a:lnTo>
                  <a:pt x="879" y="38"/>
                </a:lnTo>
                <a:lnTo>
                  <a:pt x="807" y="25"/>
                </a:lnTo>
                <a:lnTo>
                  <a:pt x="733" y="13"/>
                </a:lnTo>
                <a:lnTo>
                  <a:pt x="660" y="6"/>
                </a:lnTo>
                <a:lnTo>
                  <a:pt x="585" y="1"/>
                </a:lnTo>
                <a:lnTo>
                  <a:pt x="511" y="0"/>
                </a:lnTo>
                <a:lnTo>
                  <a:pt x="438" y="1"/>
                </a:lnTo>
                <a:lnTo>
                  <a:pt x="363" y="6"/>
                </a:lnTo>
                <a:lnTo>
                  <a:pt x="289" y="13"/>
                </a:lnTo>
                <a:lnTo>
                  <a:pt x="216" y="25"/>
                </a:lnTo>
                <a:lnTo>
                  <a:pt x="143" y="38"/>
                </a:lnTo>
                <a:lnTo>
                  <a:pt x="71" y="56"/>
                </a:lnTo>
                <a:lnTo>
                  <a:pt x="0" y="7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11550650" y="3573463"/>
            <a:ext cx="0" cy="390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11009313" y="3963988"/>
            <a:ext cx="1082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V="1">
            <a:off x="11009313" y="3533775"/>
            <a:ext cx="0" cy="430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11009313" y="3533775"/>
            <a:ext cx="1082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12091988" y="3533775"/>
            <a:ext cx="0" cy="430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9290050" y="4746625"/>
            <a:ext cx="625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9602788" y="1393825"/>
            <a:ext cx="0" cy="541972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8431213" y="2209800"/>
            <a:ext cx="22193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V="1">
            <a:off x="8977313" y="612775"/>
            <a:ext cx="0" cy="1595438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10228263" y="612775"/>
            <a:ext cx="0" cy="1595438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9134475" y="620713"/>
            <a:ext cx="382588" cy="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H="1">
            <a:off x="9447213" y="620712"/>
            <a:ext cx="623888" cy="3175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>
            <a:off x="8977313" y="593725"/>
            <a:ext cx="157163" cy="52388"/>
          </a:xfrm>
          <a:custGeom>
            <a:avLst/>
            <a:gdLst>
              <a:gd name="T0" fmla="*/ 296 w 296"/>
              <a:gd name="T1" fmla="*/ 0 h 100"/>
              <a:gd name="T2" fmla="*/ 296 w 296"/>
              <a:gd name="T3" fmla="*/ 100 h 100"/>
              <a:gd name="T4" fmla="*/ 0 w 296"/>
              <a:gd name="T5" fmla="*/ 50 h 100"/>
              <a:gd name="T6" fmla="*/ 296 w 296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100">
                <a:moveTo>
                  <a:pt x="296" y="0"/>
                </a:moveTo>
                <a:lnTo>
                  <a:pt x="296" y="100"/>
                </a:lnTo>
                <a:lnTo>
                  <a:pt x="0" y="50"/>
                </a:lnTo>
                <a:lnTo>
                  <a:pt x="2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1"/>
          <p:cNvSpPr>
            <a:spLocks/>
          </p:cNvSpPr>
          <p:nvPr/>
        </p:nvSpPr>
        <p:spPr bwMode="auto">
          <a:xfrm>
            <a:off x="10071100" y="593725"/>
            <a:ext cx="157163" cy="52388"/>
          </a:xfrm>
          <a:custGeom>
            <a:avLst/>
            <a:gdLst>
              <a:gd name="T0" fmla="*/ 0 w 296"/>
              <a:gd name="T1" fmla="*/ 0 h 100"/>
              <a:gd name="T2" fmla="*/ 0 w 296"/>
              <a:gd name="T3" fmla="*/ 100 h 100"/>
              <a:gd name="T4" fmla="*/ 296 w 296"/>
              <a:gd name="T5" fmla="*/ 50 h 100"/>
              <a:gd name="T6" fmla="*/ 0 w 296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100">
                <a:moveTo>
                  <a:pt x="0" y="0"/>
                </a:moveTo>
                <a:lnTo>
                  <a:pt x="0" y="100"/>
                </a:lnTo>
                <a:lnTo>
                  <a:pt x="296" y="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9467172" y="321616"/>
            <a:ext cx="23724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00"/>
                </a:solidFill>
              </a:rPr>
              <a:t>d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1</a:t>
            </a: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 flipV="1">
            <a:off x="9290050" y="996950"/>
            <a:ext cx="0" cy="1211263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V="1">
            <a:off x="9915525" y="996950"/>
            <a:ext cx="0" cy="1211263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V="1">
            <a:off x="9447213" y="1003300"/>
            <a:ext cx="333698" cy="1588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9290050" y="977900"/>
            <a:ext cx="157163" cy="52388"/>
          </a:xfrm>
          <a:custGeom>
            <a:avLst/>
            <a:gdLst>
              <a:gd name="T0" fmla="*/ 296 w 296"/>
              <a:gd name="T1" fmla="*/ 0 h 99"/>
              <a:gd name="T2" fmla="*/ 296 w 296"/>
              <a:gd name="T3" fmla="*/ 99 h 99"/>
              <a:gd name="T4" fmla="*/ 0 w 296"/>
              <a:gd name="T5" fmla="*/ 50 h 99"/>
              <a:gd name="T6" fmla="*/ 296 w 296"/>
              <a:gd name="T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99">
                <a:moveTo>
                  <a:pt x="296" y="0"/>
                </a:moveTo>
                <a:lnTo>
                  <a:pt x="296" y="99"/>
                </a:lnTo>
                <a:lnTo>
                  <a:pt x="0" y="50"/>
                </a:lnTo>
                <a:lnTo>
                  <a:pt x="2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9759950" y="977900"/>
            <a:ext cx="155575" cy="52388"/>
          </a:xfrm>
          <a:custGeom>
            <a:avLst/>
            <a:gdLst>
              <a:gd name="T0" fmla="*/ 0 w 294"/>
              <a:gd name="T1" fmla="*/ 0 h 99"/>
              <a:gd name="T2" fmla="*/ 0 w 294"/>
              <a:gd name="T3" fmla="*/ 99 h 99"/>
              <a:gd name="T4" fmla="*/ 294 w 294"/>
              <a:gd name="T5" fmla="*/ 50 h 99"/>
              <a:gd name="T6" fmla="*/ 0 w 294"/>
              <a:gd name="T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99">
                <a:moveTo>
                  <a:pt x="0" y="0"/>
                </a:moveTo>
                <a:lnTo>
                  <a:pt x="0" y="99"/>
                </a:lnTo>
                <a:lnTo>
                  <a:pt x="294" y="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9524079" y="667306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 flipV="1">
            <a:off x="9348788" y="1341438"/>
            <a:ext cx="0" cy="866775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 flipV="1">
            <a:off x="9856788" y="1341438"/>
            <a:ext cx="0" cy="866775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9505950" y="1347788"/>
            <a:ext cx="195263" cy="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6"/>
          <p:cNvSpPr>
            <a:spLocks/>
          </p:cNvSpPr>
          <p:nvPr/>
        </p:nvSpPr>
        <p:spPr bwMode="auto">
          <a:xfrm>
            <a:off x="9348788" y="1322388"/>
            <a:ext cx="157163" cy="50800"/>
          </a:xfrm>
          <a:custGeom>
            <a:avLst/>
            <a:gdLst>
              <a:gd name="T0" fmla="*/ 296 w 296"/>
              <a:gd name="T1" fmla="*/ 0 h 98"/>
              <a:gd name="T2" fmla="*/ 296 w 296"/>
              <a:gd name="T3" fmla="*/ 98 h 98"/>
              <a:gd name="T4" fmla="*/ 0 w 296"/>
              <a:gd name="T5" fmla="*/ 50 h 98"/>
              <a:gd name="T6" fmla="*/ 296 w 296"/>
              <a:gd name="T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98">
                <a:moveTo>
                  <a:pt x="296" y="0"/>
                </a:moveTo>
                <a:lnTo>
                  <a:pt x="296" y="98"/>
                </a:lnTo>
                <a:lnTo>
                  <a:pt x="0" y="50"/>
                </a:lnTo>
                <a:lnTo>
                  <a:pt x="2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7"/>
          <p:cNvSpPr>
            <a:spLocks/>
          </p:cNvSpPr>
          <p:nvPr/>
        </p:nvSpPr>
        <p:spPr bwMode="auto">
          <a:xfrm>
            <a:off x="9701213" y="1322388"/>
            <a:ext cx="155575" cy="50800"/>
          </a:xfrm>
          <a:custGeom>
            <a:avLst/>
            <a:gdLst>
              <a:gd name="T0" fmla="*/ 0 w 295"/>
              <a:gd name="T1" fmla="*/ 0 h 98"/>
              <a:gd name="T2" fmla="*/ 0 w 295"/>
              <a:gd name="T3" fmla="*/ 98 h 98"/>
              <a:gd name="T4" fmla="*/ 295 w 295"/>
              <a:gd name="T5" fmla="*/ 50 h 98"/>
              <a:gd name="T6" fmla="*/ 0 w 295"/>
              <a:gd name="T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5" h="98">
                <a:moveTo>
                  <a:pt x="0" y="0"/>
                </a:moveTo>
                <a:lnTo>
                  <a:pt x="0" y="98"/>
                </a:lnTo>
                <a:lnTo>
                  <a:pt x="295" y="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78"/>
          <p:cNvSpPr>
            <a:spLocks noChangeArrowheads="1"/>
          </p:cNvSpPr>
          <p:nvPr/>
        </p:nvSpPr>
        <p:spPr bwMode="auto">
          <a:xfrm>
            <a:off x="9526042" y="1012558"/>
            <a:ext cx="2372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r>
              <a:rPr kumimoji="0" lang="en-US" altLang="en-US" sz="20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 flipH="1">
            <a:off x="8372475" y="3963988"/>
            <a:ext cx="6032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 flipH="1">
            <a:off x="8372475" y="3533775"/>
            <a:ext cx="687388" cy="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 flipV="1">
            <a:off x="8378825" y="3690938"/>
            <a:ext cx="0" cy="115888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4"/>
          <p:cNvSpPr>
            <a:spLocks/>
          </p:cNvSpPr>
          <p:nvPr/>
        </p:nvSpPr>
        <p:spPr bwMode="auto">
          <a:xfrm>
            <a:off x="8353425" y="3806825"/>
            <a:ext cx="52388" cy="157163"/>
          </a:xfrm>
          <a:custGeom>
            <a:avLst/>
            <a:gdLst>
              <a:gd name="T0" fmla="*/ 0 w 98"/>
              <a:gd name="T1" fmla="*/ 0 h 297"/>
              <a:gd name="T2" fmla="*/ 98 w 98"/>
              <a:gd name="T3" fmla="*/ 0 h 297"/>
              <a:gd name="T4" fmla="*/ 48 w 98"/>
              <a:gd name="T5" fmla="*/ 297 h 297"/>
              <a:gd name="T6" fmla="*/ 0 w 98"/>
              <a:gd name="T7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7">
                <a:moveTo>
                  <a:pt x="0" y="0"/>
                </a:moveTo>
                <a:lnTo>
                  <a:pt x="98" y="0"/>
                </a:lnTo>
                <a:lnTo>
                  <a:pt x="48" y="2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5"/>
          <p:cNvSpPr>
            <a:spLocks/>
          </p:cNvSpPr>
          <p:nvPr/>
        </p:nvSpPr>
        <p:spPr bwMode="auto">
          <a:xfrm>
            <a:off x="8353425" y="3533775"/>
            <a:ext cx="52388" cy="157163"/>
          </a:xfrm>
          <a:custGeom>
            <a:avLst/>
            <a:gdLst>
              <a:gd name="T0" fmla="*/ 0 w 98"/>
              <a:gd name="T1" fmla="*/ 295 h 295"/>
              <a:gd name="T2" fmla="*/ 98 w 98"/>
              <a:gd name="T3" fmla="*/ 295 h 295"/>
              <a:gd name="T4" fmla="*/ 48 w 98"/>
              <a:gd name="T5" fmla="*/ 0 h 295"/>
              <a:gd name="T6" fmla="*/ 0 w 98"/>
              <a:gd name="T7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5">
                <a:moveTo>
                  <a:pt x="0" y="295"/>
                </a:moveTo>
                <a:lnTo>
                  <a:pt x="98" y="295"/>
                </a:lnTo>
                <a:lnTo>
                  <a:pt x="48" y="0"/>
                </a:lnTo>
                <a:lnTo>
                  <a:pt x="0" y="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 flipH="1">
            <a:off x="8335962" y="3963988"/>
            <a:ext cx="661987" cy="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 flipH="1">
            <a:off x="8335963" y="6310313"/>
            <a:ext cx="9509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90"/>
          <p:cNvSpPr>
            <a:spLocks noChangeShapeType="1"/>
          </p:cNvSpPr>
          <p:nvPr/>
        </p:nvSpPr>
        <p:spPr bwMode="auto">
          <a:xfrm>
            <a:off x="8343900" y="4121149"/>
            <a:ext cx="0" cy="1308099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V="1">
            <a:off x="8343900" y="5429250"/>
            <a:ext cx="0" cy="72390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2"/>
          <p:cNvSpPr>
            <a:spLocks/>
          </p:cNvSpPr>
          <p:nvPr/>
        </p:nvSpPr>
        <p:spPr bwMode="auto">
          <a:xfrm>
            <a:off x="8316913" y="3963988"/>
            <a:ext cx="52388" cy="157163"/>
          </a:xfrm>
          <a:custGeom>
            <a:avLst/>
            <a:gdLst>
              <a:gd name="T0" fmla="*/ 0 w 98"/>
              <a:gd name="T1" fmla="*/ 295 h 295"/>
              <a:gd name="T2" fmla="*/ 98 w 98"/>
              <a:gd name="T3" fmla="*/ 295 h 295"/>
              <a:gd name="T4" fmla="*/ 49 w 98"/>
              <a:gd name="T5" fmla="*/ 0 h 295"/>
              <a:gd name="T6" fmla="*/ 0 w 98"/>
              <a:gd name="T7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5">
                <a:moveTo>
                  <a:pt x="0" y="295"/>
                </a:moveTo>
                <a:lnTo>
                  <a:pt x="98" y="295"/>
                </a:lnTo>
                <a:lnTo>
                  <a:pt x="49" y="0"/>
                </a:lnTo>
                <a:lnTo>
                  <a:pt x="0" y="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3"/>
          <p:cNvSpPr>
            <a:spLocks/>
          </p:cNvSpPr>
          <p:nvPr/>
        </p:nvSpPr>
        <p:spPr bwMode="auto">
          <a:xfrm>
            <a:off x="8316913" y="6153150"/>
            <a:ext cx="52388" cy="157163"/>
          </a:xfrm>
          <a:custGeom>
            <a:avLst/>
            <a:gdLst>
              <a:gd name="T0" fmla="*/ 0 w 98"/>
              <a:gd name="T1" fmla="*/ 0 h 295"/>
              <a:gd name="T2" fmla="*/ 98 w 98"/>
              <a:gd name="T3" fmla="*/ 0 h 295"/>
              <a:gd name="T4" fmla="*/ 49 w 98"/>
              <a:gd name="T5" fmla="*/ 295 h 295"/>
              <a:gd name="T6" fmla="*/ 0 w 98"/>
              <a:gd name="T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5">
                <a:moveTo>
                  <a:pt x="0" y="0"/>
                </a:moveTo>
                <a:lnTo>
                  <a:pt x="98" y="0"/>
                </a:lnTo>
                <a:lnTo>
                  <a:pt x="49" y="2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6"/>
          <p:cNvSpPr>
            <a:spLocks noChangeShapeType="1"/>
          </p:cNvSpPr>
          <p:nvPr/>
        </p:nvSpPr>
        <p:spPr bwMode="auto">
          <a:xfrm flipH="1">
            <a:off x="8774113" y="4746625"/>
            <a:ext cx="5127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97"/>
          <p:cNvSpPr>
            <a:spLocks noChangeShapeType="1"/>
          </p:cNvSpPr>
          <p:nvPr/>
        </p:nvSpPr>
        <p:spPr bwMode="auto">
          <a:xfrm flipH="1">
            <a:off x="8774113" y="6310313"/>
            <a:ext cx="5127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98"/>
          <p:cNvSpPr>
            <a:spLocks noChangeShapeType="1"/>
          </p:cNvSpPr>
          <p:nvPr/>
        </p:nvSpPr>
        <p:spPr bwMode="auto">
          <a:xfrm>
            <a:off x="8780461" y="4902200"/>
            <a:ext cx="1" cy="97790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99"/>
          <p:cNvSpPr>
            <a:spLocks noChangeShapeType="1"/>
          </p:cNvSpPr>
          <p:nvPr/>
        </p:nvSpPr>
        <p:spPr bwMode="auto">
          <a:xfrm flipV="1">
            <a:off x="8780463" y="5822950"/>
            <a:ext cx="0" cy="33020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0"/>
          <p:cNvSpPr>
            <a:spLocks/>
          </p:cNvSpPr>
          <p:nvPr/>
        </p:nvSpPr>
        <p:spPr bwMode="auto">
          <a:xfrm>
            <a:off x="8755063" y="4746625"/>
            <a:ext cx="50800" cy="155575"/>
          </a:xfrm>
          <a:custGeom>
            <a:avLst/>
            <a:gdLst>
              <a:gd name="T0" fmla="*/ 0 w 98"/>
              <a:gd name="T1" fmla="*/ 296 h 296"/>
              <a:gd name="T2" fmla="*/ 98 w 98"/>
              <a:gd name="T3" fmla="*/ 296 h 296"/>
              <a:gd name="T4" fmla="*/ 48 w 98"/>
              <a:gd name="T5" fmla="*/ 0 h 296"/>
              <a:gd name="T6" fmla="*/ 0 w 98"/>
              <a:gd name="T7" fmla="*/ 29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6">
                <a:moveTo>
                  <a:pt x="0" y="296"/>
                </a:moveTo>
                <a:lnTo>
                  <a:pt x="98" y="296"/>
                </a:lnTo>
                <a:lnTo>
                  <a:pt x="48" y="0"/>
                </a:lnTo>
                <a:lnTo>
                  <a:pt x="0" y="2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1"/>
          <p:cNvSpPr>
            <a:spLocks/>
          </p:cNvSpPr>
          <p:nvPr/>
        </p:nvSpPr>
        <p:spPr bwMode="auto">
          <a:xfrm>
            <a:off x="8755063" y="6153150"/>
            <a:ext cx="50800" cy="157163"/>
          </a:xfrm>
          <a:custGeom>
            <a:avLst/>
            <a:gdLst>
              <a:gd name="T0" fmla="*/ 0 w 98"/>
              <a:gd name="T1" fmla="*/ 0 h 295"/>
              <a:gd name="T2" fmla="*/ 98 w 98"/>
              <a:gd name="T3" fmla="*/ 0 h 295"/>
              <a:gd name="T4" fmla="*/ 48 w 98"/>
              <a:gd name="T5" fmla="*/ 295 h 295"/>
              <a:gd name="T6" fmla="*/ 0 w 98"/>
              <a:gd name="T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295">
                <a:moveTo>
                  <a:pt x="0" y="0"/>
                </a:moveTo>
                <a:lnTo>
                  <a:pt x="98" y="0"/>
                </a:lnTo>
                <a:lnTo>
                  <a:pt x="48" y="2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104"/>
          <p:cNvSpPr>
            <a:spLocks noChangeArrowheads="1"/>
          </p:cNvSpPr>
          <p:nvPr/>
        </p:nvSpPr>
        <p:spPr bwMode="auto">
          <a:xfrm rot="16800000">
            <a:off x="9518650" y="4044950"/>
            <a:ext cx="2841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Line 105"/>
          <p:cNvSpPr>
            <a:spLocks noChangeShapeType="1"/>
          </p:cNvSpPr>
          <p:nvPr/>
        </p:nvSpPr>
        <p:spPr bwMode="auto">
          <a:xfrm flipV="1">
            <a:off x="9674225" y="3703638"/>
            <a:ext cx="71438" cy="411163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7"/>
          <p:cNvSpPr>
            <a:spLocks/>
          </p:cNvSpPr>
          <p:nvPr/>
        </p:nvSpPr>
        <p:spPr bwMode="auto">
          <a:xfrm>
            <a:off x="9720263" y="3549650"/>
            <a:ext cx="52388" cy="158750"/>
          </a:xfrm>
          <a:custGeom>
            <a:avLst/>
            <a:gdLst>
              <a:gd name="T0" fmla="*/ 0 w 100"/>
              <a:gd name="T1" fmla="*/ 283 h 301"/>
              <a:gd name="T2" fmla="*/ 97 w 100"/>
              <a:gd name="T3" fmla="*/ 301 h 301"/>
              <a:gd name="T4" fmla="*/ 100 w 100"/>
              <a:gd name="T5" fmla="*/ 0 h 301"/>
              <a:gd name="T6" fmla="*/ 0 w 100"/>
              <a:gd name="T7" fmla="*/ 28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301">
                <a:moveTo>
                  <a:pt x="0" y="283"/>
                </a:moveTo>
                <a:lnTo>
                  <a:pt x="97" y="301"/>
                </a:lnTo>
                <a:lnTo>
                  <a:pt x="100" y="0"/>
                </a:lnTo>
                <a:lnTo>
                  <a:pt x="0" y="28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08"/>
          <p:cNvSpPr>
            <a:spLocks noChangeArrowheads="1"/>
          </p:cNvSpPr>
          <p:nvPr/>
        </p:nvSpPr>
        <p:spPr bwMode="auto">
          <a:xfrm>
            <a:off x="8404225" y="4019550"/>
            <a:ext cx="2841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Freeform 109"/>
          <p:cNvSpPr>
            <a:spLocks/>
          </p:cNvSpPr>
          <p:nvPr/>
        </p:nvSpPr>
        <p:spPr bwMode="auto">
          <a:xfrm>
            <a:off x="8609013" y="3703638"/>
            <a:ext cx="579438" cy="403225"/>
          </a:xfrm>
          <a:custGeom>
            <a:avLst/>
            <a:gdLst>
              <a:gd name="T0" fmla="*/ 0 w 1096"/>
              <a:gd name="T1" fmla="*/ 762 h 762"/>
              <a:gd name="T2" fmla="*/ 682 w 1096"/>
              <a:gd name="T3" fmla="*/ 762 h 762"/>
              <a:gd name="T4" fmla="*/ 1096 w 1096"/>
              <a:gd name="T5" fmla="*/ 0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96" h="762">
                <a:moveTo>
                  <a:pt x="0" y="762"/>
                </a:moveTo>
                <a:lnTo>
                  <a:pt x="682" y="762"/>
                </a:lnTo>
                <a:lnTo>
                  <a:pt x="1096" y="0"/>
                </a:lnTo>
              </a:path>
            </a:pathLst>
          </a:cu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11"/>
          <p:cNvSpPr>
            <a:spLocks/>
          </p:cNvSpPr>
          <p:nvPr/>
        </p:nvSpPr>
        <p:spPr bwMode="auto">
          <a:xfrm>
            <a:off x="9166225" y="3567113"/>
            <a:ext cx="96838" cy="149225"/>
          </a:xfrm>
          <a:custGeom>
            <a:avLst/>
            <a:gdLst>
              <a:gd name="T0" fmla="*/ 0 w 183"/>
              <a:gd name="T1" fmla="*/ 236 h 283"/>
              <a:gd name="T2" fmla="*/ 86 w 183"/>
              <a:gd name="T3" fmla="*/ 283 h 283"/>
              <a:gd name="T4" fmla="*/ 183 w 183"/>
              <a:gd name="T5" fmla="*/ 0 h 283"/>
              <a:gd name="T6" fmla="*/ 0 w 183"/>
              <a:gd name="T7" fmla="*/ 236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" h="283">
                <a:moveTo>
                  <a:pt x="0" y="236"/>
                </a:moveTo>
                <a:lnTo>
                  <a:pt x="86" y="283"/>
                </a:lnTo>
                <a:lnTo>
                  <a:pt x="183" y="0"/>
                </a:lnTo>
                <a:lnTo>
                  <a:pt x="0" y="2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112"/>
          <p:cNvSpPr>
            <a:spLocks noChangeArrowheads="1"/>
          </p:cNvSpPr>
          <p:nvPr/>
        </p:nvSpPr>
        <p:spPr bwMode="auto">
          <a:xfrm rot="5100000">
            <a:off x="11195671" y="3745724"/>
            <a:ext cx="2841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Line 113"/>
          <p:cNvSpPr>
            <a:spLocks noChangeShapeType="1"/>
          </p:cNvSpPr>
          <p:nvPr/>
        </p:nvSpPr>
        <p:spPr bwMode="auto">
          <a:xfrm flipH="1" flipV="1">
            <a:off x="11215688" y="3692525"/>
            <a:ext cx="33338" cy="40640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5"/>
          <p:cNvSpPr>
            <a:spLocks/>
          </p:cNvSpPr>
          <p:nvPr/>
        </p:nvSpPr>
        <p:spPr bwMode="auto">
          <a:xfrm>
            <a:off x="11190288" y="3536950"/>
            <a:ext cx="50800" cy="158750"/>
          </a:xfrm>
          <a:custGeom>
            <a:avLst/>
            <a:gdLst>
              <a:gd name="T0" fmla="*/ 97 w 97"/>
              <a:gd name="T1" fmla="*/ 290 h 299"/>
              <a:gd name="T2" fmla="*/ 0 w 97"/>
              <a:gd name="T3" fmla="*/ 299 h 299"/>
              <a:gd name="T4" fmla="*/ 24 w 97"/>
              <a:gd name="T5" fmla="*/ 0 h 299"/>
              <a:gd name="T6" fmla="*/ 97 w 97"/>
              <a:gd name="T7" fmla="*/ 290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299">
                <a:moveTo>
                  <a:pt x="97" y="290"/>
                </a:moveTo>
                <a:lnTo>
                  <a:pt x="0" y="299"/>
                </a:lnTo>
                <a:lnTo>
                  <a:pt x="24" y="0"/>
                </a:lnTo>
                <a:lnTo>
                  <a:pt x="97" y="2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116"/>
          <p:cNvSpPr>
            <a:spLocks noChangeShapeType="1"/>
          </p:cNvSpPr>
          <p:nvPr/>
        </p:nvSpPr>
        <p:spPr bwMode="auto">
          <a:xfrm>
            <a:off x="10229850" y="3582988"/>
            <a:ext cx="382588" cy="220663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117"/>
          <p:cNvSpPr>
            <a:spLocks noChangeShapeType="1"/>
          </p:cNvSpPr>
          <p:nvPr/>
        </p:nvSpPr>
        <p:spPr bwMode="auto">
          <a:xfrm>
            <a:off x="10147300" y="3533775"/>
            <a:ext cx="536575" cy="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18"/>
          <p:cNvSpPr>
            <a:spLocks/>
          </p:cNvSpPr>
          <p:nvPr/>
        </p:nvSpPr>
        <p:spPr bwMode="auto">
          <a:xfrm>
            <a:off x="10379075" y="3922713"/>
            <a:ext cx="128588" cy="88900"/>
          </a:xfrm>
          <a:custGeom>
            <a:avLst/>
            <a:gdLst>
              <a:gd name="T0" fmla="*/ 0 w 243"/>
              <a:gd name="T1" fmla="*/ 167 h 167"/>
              <a:gd name="T2" fmla="*/ 52 w 243"/>
              <a:gd name="T3" fmla="*/ 140 h 167"/>
              <a:gd name="T4" fmla="*/ 103 w 243"/>
              <a:gd name="T5" fmla="*/ 109 h 167"/>
              <a:gd name="T6" fmla="*/ 152 w 243"/>
              <a:gd name="T7" fmla="*/ 75 h 167"/>
              <a:gd name="T8" fmla="*/ 198 w 243"/>
              <a:gd name="T9" fmla="*/ 39 h 167"/>
              <a:gd name="T10" fmla="*/ 243 w 243"/>
              <a:gd name="T11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167">
                <a:moveTo>
                  <a:pt x="0" y="167"/>
                </a:moveTo>
                <a:lnTo>
                  <a:pt x="52" y="140"/>
                </a:lnTo>
                <a:lnTo>
                  <a:pt x="103" y="109"/>
                </a:lnTo>
                <a:lnTo>
                  <a:pt x="152" y="75"/>
                </a:lnTo>
                <a:lnTo>
                  <a:pt x="198" y="39"/>
                </a:lnTo>
                <a:lnTo>
                  <a:pt x="243" y="0"/>
                </a:lnTo>
              </a:path>
            </a:pathLst>
          </a:cu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9"/>
          <p:cNvSpPr>
            <a:spLocks/>
          </p:cNvSpPr>
          <p:nvPr/>
        </p:nvSpPr>
        <p:spPr bwMode="auto">
          <a:xfrm>
            <a:off x="10587038" y="3238500"/>
            <a:ext cx="66675" cy="141288"/>
          </a:xfrm>
          <a:custGeom>
            <a:avLst/>
            <a:gdLst>
              <a:gd name="T0" fmla="*/ 126 w 126"/>
              <a:gd name="T1" fmla="*/ 268 h 268"/>
              <a:gd name="T2" fmla="*/ 107 w 126"/>
              <a:gd name="T3" fmla="*/ 212 h 268"/>
              <a:gd name="T4" fmla="*/ 85 w 126"/>
              <a:gd name="T5" fmla="*/ 156 h 268"/>
              <a:gd name="T6" fmla="*/ 60 w 126"/>
              <a:gd name="T7" fmla="*/ 102 h 268"/>
              <a:gd name="T8" fmla="*/ 31 w 126"/>
              <a:gd name="T9" fmla="*/ 51 h 268"/>
              <a:gd name="T10" fmla="*/ 0 w 126"/>
              <a:gd name="T11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6" h="268">
                <a:moveTo>
                  <a:pt x="126" y="268"/>
                </a:moveTo>
                <a:lnTo>
                  <a:pt x="107" y="212"/>
                </a:lnTo>
                <a:lnTo>
                  <a:pt x="85" y="156"/>
                </a:lnTo>
                <a:lnTo>
                  <a:pt x="60" y="102"/>
                </a:lnTo>
                <a:lnTo>
                  <a:pt x="31" y="5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20"/>
          <p:cNvSpPr>
            <a:spLocks/>
          </p:cNvSpPr>
          <p:nvPr/>
        </p:nvSpPr>
        <p:spPr bwMode="auto">
          <a:xfrm>
            <a:off x="10487025" y="3800475"/>
            <a:ext cx="119063" cy="138113"/>
          </a:xfrm>
          <a:custGeom>
            <a:avLst/>
            <a:gdLst>
              <a:gd name="T0" fmla="*/ 0 w 223"/>
              <a:gd name="T1" fmla="*/ 201 h 262"/>
              <a:gd name="T2" fmla="*/ 78 w 223"/>
              <a:gd name="T3" fmla="*/ 262 h 262"/>
              <a:gd name="T4" fmla="*/ 223 w 223"/>
              <a:gd name="T5" fmla="*/ 0 h 262"/>
              <a:gd name="T6" fmla="*/ 0 w 223"/>
              <a:gd name="T7" fmla="*/ 20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3" h="262">
                <a:moveTo>
                  <a:pt x="0" y="201"/>
                </a:moveTo>
                <a:lnTo>
                  <a:pt x="78" y="262"/>
                </a:lnTo>
                <a:lnTo>
                  <a:pt x="223" y="0"/>
                </a:lnTo>
                <a:lnTo>
                  <a:pt x="0" y="2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21"/>
          <p:cNvSpPr>
            <a:spLocks/>
          </p:cNvSpPr>
          <p:nvPr/>
        </p:nvSpPr>
        <p:spPr bwMode="auto">
          <a:xfrm>
            <a:off x="10628313" y="3375025"/>
            <a:ext cx="50800" cy="158750"/>
          </a:xfrm>
          <a:custGeom>
            <a:avLst/>
            <a:gdLst>
              <a:gd name="T0" fmla="*/ 97 w 97"/>
              <a:gd name="T1" fmla="*/ 0 h 301"/>
              <a:gd name="T2" fmla="*/ 0 w 97"/>
              <a:gd name="T3" fmla="*/ 15 h 301"/>
              <a:gd name="T4" fmla="*/ 92 w 97"/>
              <a:gd name="T5" fmla="*/ 301 h 301"/>
              <a:gd name="T6" fmla="*/ 97 w 97"/>
              <a:gd name="T7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301">
                <a:moveTo>
                  <a:pt x="97" y="0"/>
                </a:moveTo>
                <a:lnTo>
                  <a:pt x="0" y="15"/>
                </a:lnTo>
                <a:lnTo>
                  <a:pt x="92" y="301"/>
                </a:lnTo>
                <a:lnTo>
                  <a:pt x="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 rot="17100000">
            <a:off x="10499725" y="3522662"/>
            <a:ext cx="3222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78"/>
          <p:cNvSpPr>
            <a:spLocks noChangeArrowheads="1"/>
          </p:cNvSpPr>
          <p:nvPr/>
        </p:nvSpPr>
        <p:spPr bwMode="auto">
          <a:xfrm rot="16200000">
            <a:off x="8169769" y="3601114"/>
            <a:ext cx="70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78"/>
          <p:cNvSpPr>
            <a:spLocks noChangeArrowheads="1"/>
          </p:cNvSpPr>
          <p:nvPr/>
        </p:nvSpPr>
        <p:spPr bwMode="auto">
          <a:xfrm rot="16200000">
            <a:off x="8100943" y="5062648"/>
            <a:ext cx="1765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</a:rPr>
              <a:t>x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78"/>
          <p:cNvSpPr>
            <a:spLocks noChangeArrowheads="1"/>
          </p:cNvSpPr>
          <p:nvPr/>
        </p:nvSpPr>
        <p:spPr bwMode="auto">
          <a:xfrm rot="16200000">
            <a:off x="8519672" y="5340789"/>
            <a:ext cx="130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8287" y="2225387"/>
            <a:ext cx="6808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Empirical Formulae for constructing a hexagonal bolt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 = nominal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baseline="-25000" dirty="0"/>
              <a:t>1</a:t>
            </a:r>
            <a:r>
              <a:rPr lang="en-US" sz="2400" dirty="0"/>
              <a:t> = 2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baseline="-25000" dirty="0"/>
              <a:t>2</a:t>
            </a:r>
            <a:r>
              <a:rPr lang="en-US" sz="2400" dirty="0"/>
              <a:t> = 0.8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 = thickness of head = 0.75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 = Total length of the shank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 = threaded portion of the shank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R3 = 1.5d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R1,  and R2 are found from geometrical construction</a:t>
            </a:r>
          </a:p>
        </p:txBody>
      </p:sp>
    </p:spTree>
    <p:extLst>
      <p:ext uri="{BB962C8B-B14F-4D97-AF65-F5344CB8AC3E}">
        <p14:creationId xmlns:p14="http://schemas.microsoft.com/office/powerpoint/2010/main" val="194251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Hexagonal Nut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8287" y="2225387"/>
            <a:ext cx="61149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Empirical Formulae for constructing a hexagonal nut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 = nominal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baseline="-25000" dirty="0"/>
              <a:t>1</a:t>
            </a:r>
            <a:r>
              <a:rPr lang="en-US" sz="2400" dirty="0"/>
              <a:t> = 2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baseline="-25000" dirty="0"/>
              <a:t>2</a:t>
            </a:r>
            <a:r>
              <a:rPr lang="en-US" sz="2400" dirty="0"/>
              <a:t> = 0.8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 = thickness of head =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radius on the faces due to chamfer are constructed using the same method used for the bolt.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926388" y="3209925"/>
            <a:ext cx="396875" cy="687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"/>
          <p:cNvSpPr>
            <a:spLocks noChangeShapeType="1"/>
          </p:cNvSpPr>
          <p:nvPr/>
        </p:nvSpPr>
        <p:spPr bwMode="auto">
          <a:xfrm>
            <a:off x="8323263" y="3209925"/>
            <a:ext cx="7921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7"/>
          <p:cNvSpPr>
            <a:spLocks noChangeShapeType="1"/>
          </p:cNvSpPr>
          <p:nvPr/>
        </p:nvSpPr>
        <p:spPr bwMode="auto">
          <a:xfrm>
            <a:off x="9115425" y="3209925"/>
            <a:ext cx="396875" cy="687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8"/>
          <p:cNvSpPr>
            <a:spLocks noChangeShapeType="1"/>
          </p:cNvSpPr>
          <p:nvPr/>
        </p:nvSpPr>
        <p:spPr bwMode="auto">
          <a:xfrm flipH="1">
            <a:off x="9115425" y="3897313"/>
            <a:ext cx="396875" cy="687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9"/>
          <p:cNvSpPr>
            <a:spLocks noChangeShapeType="1"/>
          </p:cNvSpPr>
          <p:nvPr/>
        </p:nvSpPr>
        <p:spPr bwMode="auto">
          <a:xfrm flipH="1" flipV="1">
            <a:off x="7926388" y="3897313"/>
            <a:ext cx="396875" cy="687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0"/>
          <p:cNvSpPr>
            <a:spLocks/>
          </p:cNvSpPr>
          <p:nvPr/>
        </p:nvSpPr>
        <p:spPr bwMode="auto">
          <a:xfrm>
            <a:off x="8323263" y="5576888"/>
            <a:ext cx="792163" cy="63500"/>
          </a:xfrm>
          <a:custGeom>
            <a:avLst/>
            <a:gdLst>
              <a:gd name="T0" fmla="*/ 1496 w 1496"/>
              <a:gd name="T1" fmla="*/ 122 h 122"/>
              <a:gd name="T2" fmla="*/ 1416 w 1496"/>
              <a:gd name="T3" fmla="*/ 98 h 122"/>
              <a:gd name="T4" fmla="*/ 1335 w 1496"/>
              <a:gd name="T5" fmla="*/ 76 h 122"/>
              <a:gd name="T6" fmla="*/ 1252 w 1496"/>
              <a:gd name="T7" fmla="*/ 57 h 122"/>
              <a:gd name="T8" fmla="*/ 1169 w 1496"/>
              <a:gd name="T9" fmla="*/ 40 h 122"/>
              <a:gd name="T10" fmla="*/ 1086 w 1496"/>
              <a:gd name="T11" fmla="*/ 27 h 122"/>
              <a:gd name="T12" fmla="*/ 1002 w 1496"/>
              <a:gd name="T13" fmla="*/ 15 h 122"/>
              <a:gd name="T14" fmla="*/ 918 w 1496"/>
              <a:gd name="T15" fmla="*/ 7 h 122"/>
              <a:gd name="T16" fmla="*/ 834 w 1496"/>
              <a:gd name="T17" fmla="*/ 3 h 122"/>
              <a:gd name="T18" fmla="*/ 749 w 1496"/>
              <a:gd name="T19" fmla="*/ 0 h 122"/>
              <a:gd name="T20" fmla="*/ 665 w 1496"/>
              <a:gd name="T21" fmla="*/ 2 h 122"/>
              <a:gd name="T22" fmla="*/ 580 w 1496"/>
              <a:gd name="T23" fmla="*/ 5 h 122"/>
              <a:gd name="T24" fmla="*/ 496 w 1496"/>
              <a:gd name="T25" fmla="*/ 12 h 122"/>
              <a:gd name="T26" fmla="*/ 412 w 1496"/>
              <a:gd name="T27" fmla="*/ 21 h 122"/>
              <a:gd name="T28" fmla="*/ 328 w 1496"/>
              <a:gd name="T29" fmla="*/ 33 h 122"/>
              <a:gd name="T30" fmla="*/ 245 w 1496"/>
              <a:gd name="T31" fmla="*/ 49 h 122"/>
              <a:gd name="T32" fmla="*/ 162 w 1496"/>
              <a:gd name="T33" fmla="*/ 66 h 122"/>
              <a:gd name="T34" fmla="*/ 81 w 1496"/>
              <a:gd name="T35" fmla="*/ 87 h 122"/>
              <a:gd name="T36" fmla="*/ 0 w 1496"/>
              <a:gd name="T37" fmla="*/ 1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96" h="122">
                <a:moveTo>
                  <a:pt x="1496" y="122"/>
                </a:moveTo>
                <a:lnTo>
                  <a:pt x="1416" y="98"/>
                </a:lnTo>
                <a:lnTo>
                  <a:pt x="1335" y="76"/>
                </a:lnTo>
                <a:lnTo>
                  <a:pt x="1252" y="57"/>
                </a:lnTo>
                <a:lnTo>
                  <a:pt x="1169" y="40"/>
                </a:lnTo>
                <a:lnTo>
                  <a:pt x="1086" y="27"/>
                </a:lnTo>
                <a:lnTo>
                  <a:pt x="1002" y="15"/>
                </a:lnTo>
                <a:lnTo>
                  <a:pt x="918" y="7"/>
                </a:lnTo>
                <a:lnTo>
                  <a:pt x="834" y="3"/>
                </a:lnTo>
                <a:lnTo>
                  <a:pt x="749" y="0"/>
                </a:lnTo>
                <a:lnTo>
                  <a:pt x="665" y="2"/>
                </a:lnTo>
                <a:lnTo>
                  <a:pt x="580" y="5"/>
                </a:lnTo>
                <a:lnTo>
                  <a:pt x="496" y="12"/>
                </a:lnTo>
                <a:lnTo>
                  <a:pt x="412" y="21"/>
                </a:lnTo>
                <a:lnTo>
                  <a:pt x="328" y="33"/>
                </a:lnTo>
                <a:lnTo>
                  <a:pt x="245" y="49"/>
                </a:lnTo>
                <a:lnTo>
                  <a:pt x="162" y="66"/>
                </a:lnTo>
                <a:lnTo>
                  <a:pt x="81" y="87"/>
                </a:lnTo>
                <a:lnTo>
                  <a:pt x="0" y="11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8032750" y="3209925"/>
            <a:ext cx="1373188" cy="1374775"/>
          </a:xfrm>
          <a:custGeom>
            <a:avLst/>
            <a:gdLst>
              <a:gd name="T0" fmla="*/ 2588 w 2594"/>
              <a:gd name="T1" fmla="*/ 1177 h 2597"/>
              <a:gd name="T2" fmla="*/ 2558 w 2594"/>
              <a:gd name="T3" fmla="*/ 997 h 2597"/>
              <a:gd name="T4" fmla="*/ 2504 w 2594"/>
              <a:gd name="T5" fmla="*/ 823 h 2597"/>
              <a:gd name="T6" fmla="*/ 2425 w 2594"/>
              <a:gd name="T7" fmla="*/ 658 h 2597"/>
              <a:gd name="T8" fmla="*/ 2324 w 2594"/>
              <a:gd name="T9" fmla="*/ 506 h 2597"/>
              <a:gd name="T10" fmla="*/ 2203 w 2594"/>
              <a:gd name="T11" fmla="*/ 370 h 2597"/>
              <a:gd name="T12" fmla="*/ 2064 w 2594"/>
              <a:gd name="T13" fmla="*/ 252 h 2597"/>
              <a:gd name="T14" fmla="*/ 1909 w 2594"/>
              <a:gd name="T15" fmla="*/ 155 h 2597"/>
              <a:gd name="T16" fmla="*/ 1744 w 2594"/>
              <a:gd name="T17" fmla="*/ 80 h 2597"/>
              <a:gd name="T18" fmla="*/ 1568 w 2594"/>
              <a:gd name="T19" fmla="*/ 29 h 2597"/>
              <a:gd name="T20" fmla="*/ 1388 w 2594"/>
              <a:gd name="T21" fmla="*/ 4 h 2597"/>
              <a:gd name="T22" fmla="*/ 1206 w 2594"/>
              <a:gd name="T23" fmla="*/ 4 h 2597"/>
              <a:gd name="T24" fmla="*/ 1025 w 2594"/>
              <a:gd name="T25" fmla="*/ 29 h 2597"/>
              <a:gd name="T26" fmla="*/ 850 w 2594"/>
              <a:gd name="T27" fmla="*/ 80 h 2597"/>
              <a:gd name="T28" fmla="*/ 684 w 2594"/>
              <a:gd name="T29" fmla="*/ 155 h 2597"/>
              <a:gd name="T30" fmla="*/ 530 w 2594"/>
              <a:gd name="T31" fmla="*/ 252 h 2597"/>
              <a:gd name="T32" fmla="*/ 390 w 2594"/>
              <a:gd name="T33" fmla="*/ 370 h 2597"/>
              <a:gd name="T34" fmla="*/ 269 w 2594"/>
              <a:gd name="T35" fmla="*/ 506 h 2597"/>
              <a:gd name="T36" fmla="*/ 168 w 2594"/>
              <a:gd name="T37" fmla="*/ 658 h 2597"/>
              <a:gd name="T38" fmla="*/ 89 w 2594"/>
              <a:gd name="T39" fmla="*/ 823 h 2597"/>
              <a:gd name="T40" fmla="*/ 35 w 2594"/>
              <a:gd name="T41" fmla="*/ 997 h 2597"/>
              <a:gd name="T42" fmla="*/ 5 w 2594"/>
              <a:gd name="T43" fmla="*/ 1177 h 2597"/>
              <a:gd name="T44" fmla="*/ 1 w 2594"/>
              <a:gd name="T45" fmla="*/ 1360 h 2597"/>
              <a:gd name="T46" fmla="*/ 23 w 2594"/>
              <a:gd name="T47" fmla="*/ 1541 h 2597"/>
              <a:gd name="T48" fmla="*/ 69 w 2594"/>
              <a:gd name="T49" fmla="*/ 1717 h 2597"/>
              <a:gd name="T50" fmla="*/ 140 w 2594"/>
              <a:gd name="T51" fmla="*/ 1885 h 2597"/>
              <a:gd name="T52" fmla="*/ 233 w 2594"/>
              <a:gd name="T53" fmla="*/ 2042 h 2597"/>
              <a:gd name="T54" fmla="*/ 348 w 2594"/>
              <a:gd name="T55" fmla="*/ 2184 h 2597"/>
              <a:gd name="T56" fmla="*/ 481 w 2594"/>
              <a:gd name="T57" fmla="*/ 2308 h 2597"/>
              <a:gd name="T58" fmla="*/ 631 w 2594"/>
              <a:gd name="T59" fmla="*/ 2413 h 2597"/>
              <a:gd name="T60" fmla="*/ 793 w 2594"/>
              <a:gd name="T61" fmla="*/ 2496 h 2597"/>
              <a:gd name="T62" fmla="*/ 966 w 2594"/>
              <a:gd name="T63" fmla="*/ 2554 h 2597"/>
              <a:gd name="T64" fmla="*/ 1145 w 2594"/>
              <a:gd name="T65" fmla="*/ 2588 h 2597"/>
              <a:gd name="T66" fmla="*/ 1327 w 2594"/>
              <a:gd name="T67" fmla="*/ 2597 h 2597"/>
              <a:gd name="T68" fmla="*/ 1509 w 2594"/>
              <a:gd name="T69" fmla="*/ 2580 h 2597"/>
              <a:gd name="T70" fmla="*/ 1686 w 2594"/>
              <a:gd name="T71" fmla="*/ 2537 h 2597"/>
              <a:gd name="T72" fmla="*/ 1855 w 2594"/>
              <a:gd name="T73" fmla="*/ 2470 h 2597"/>
              <a:gd name="T74" fmla="*/ 2014 w 2594"/>
              <a:gd name="T75" fmla="*/ 2381 h 2597"/>
              <a:gd name="T76" fmla="*/ 2158 w 2594"/>
              <a:gd name="T77" fmla="*/ 2269 h 2597"/>
              <a:gd name="T78" fmla="*/ 2286 w 2594"/>
              <a:gd name="T79" fmla="*/ 2139 h 2597"/>
              <a:gd name="T80" fmla="*/ 2393 w 2594"/>
              <a:gd name="T81" fmla="*/ 1991 h 2597"/>
              <a:gd name="T82" fmla="*/ 2480 w 2594"/>
              <a:gd name="T83" fmla="*/ 1831 h 2597"/>
              <a:gd name="T84" fmla="*/ 2543 w 2594"/>
              <a:gd name="T85" fmla="*/ 1659 h 2597"/>
              <a:gd name="T86" fmla="*/ 2581 w 2594"/>
              <a:gd name="T87" fmla="*/ 1481 h 2597"/>
              <a:gd name="T88" fmla="*/ 2594 w 2594"/>
              <a:gd name="T89" fmla="*/ 1299 h 2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94" h="2597">
                <a:moveTo>
                  <a:pt x="2594" y="1299"/>
                </a:moveTo>
                <a:lnTo>
                  <a:pt x="2593" y="1238"/>
                </a:lnTo>
                <a:lnTo>
                  <a:pt x="2588" y="1177"/>
                </a:lnTo>
                <a:lnTo>
                  <a:pt x="2581" y="1117"/>
                </a:lnTo>
                <a:lnTo>
                  <a:pt x="2571" y="1057"/>
                </a:lnTo>
                <a:lnTo>
                  <a:pt x="2558" y="997"/>
                </a:lnTo>
                <a:lnTo>
                  <a:pt x="2543" y="938"/>
                </a:lnTo>
                <a:lnTo>
                  <a:pt x="2525" y="881"/>
                </a:lnTo>
                <a:lnTo>
                  <a:pt x="2504" y="823"/>
                </a:lnTo>
                <a:lnTo>
                  <a:pt x="2480" y="767"/>
                </a:lnTo>
                <a:lnTo>
                  <a:pt x="2453" y="712"/>
                </a:lnTo>
                <a:lnTo>
                  <a:pt x="2425" y="658"/>
                </a:lnTo>
                <a:lnTo>
                  <a:pt x="2393" y="606"/>
                </a:lnTo>
                <a:lnTo>
                  <a:pt x="2360" y="556"/>
                </a:lnTo>
                <a:lnTo>
                  <a:pt x="2324" y="506"/>
                </a:lnTo>
                <a:lnTo>
                  <a:pt x="2286" y="459"/>
                </a:lnTo>
                <a:lnTo>
                  <a:pt x="2246" y="414"/>
                </a:lnTo>
                <a:lnTo>
                  <a:pt x="2203" y="370"/>
                </a:lnTo>
                <a:lnTo>
                  <a:pt x="2158" y="329"/>
                </a:lnTo>
                <a:lnTo>
                  <a:pt x="2112" y="290"/>
                </a:lnTo>
                <a:lnTo>
                  <a:pt x="2064" y="252"/>
                </a:lnTo>
                <a:lnTo>
                  <a:pt x="2014" y="217"/>
                </a:lnTo>
                <a:lnTo>
                  <a:pt x="1962" y="185"/>
                </a:lnTo>
                <a:lnTo>
                  <a:pt x="1909" y="155"/>
                </a:lnTo>
                <a:lnTo>
                  <a:pt x="1855" y="127"/>
                </a:lnTo>
                <a:lnTo>
                  <a:pt x="1800" y="102"/>
                </a:lnTo>
                <a:lnTo>
                  <a:pt x="1744" y="80"/>
                </a:lnTo>
                <a:lnTo>
                  <a:pt x="1686" y="60"/>
                </a:lnTo>
                <a:lnTo>
                  <a:pt x="1627" y="43"/>
                </a:lnTo>
                <a:lnTo>
                  <a:pt x="1568" y="29"/>
                </a:lnTo>
                <a:lnTo>
                  <a:pt x="1509" y="18"/>
                </a:lnTo>
                <a:lnTo>
                  <a:pt x="1449" y="10"/>
                </a:lnTo>
                <a:lnTo>
                  <a:pt x="1388" y="4"/>
                </a:lnTo>
                <a:lnTo>
                  <a:pt x="1327" y="0"/>
                </a:lnTo>
                <a:lnTo>
                  <a:pt x="1267" y="0"/>
                </a:lnTo>
                <a:lnTo>
                  <a:pt x="1206" y="4"/>
                </a:lnTo>
                <a:lnTo>
                  <a:pt x="1145" y="10"/>
                </a:lnTo>
                <a:lnTo>
                  <a:pt x="1085" y="18"/>
                </a:lnTo>
                <a:lnTo>
                  <a:pt x="1025" y="29"/>
                </a:lnTo>
                <a:lnTo>
                  <a:pt x="966" y="43"/>
                </a:lnTo>
                <a:lnTo>
                  <a:pt x="907" y="60"/>
                </a:lnTo>
                <a:lnTo>
                  <a:pt x="850" y="80"/>
                </a:lnTo>
                <a:lnTo>
                  <a:pt x="793" y="102"/>
                </a:lnTo>
                <a:lnTo>
                  <a:pt x="738" y="127"/>
                </a:lnTo>
                <a:lnTo>
                  <a:pt x="684" y="155"/>
                </a:lnTo>
                <a:lnTo>
                  <a:pt x="631" y="185"/>
                </a:lnTo>
                <a:lnTo>
                  <a:pt x="579" y="217"/>
                </a:lnTo>
                <a:lnTo>
                  <a:pt x="530" y="252"/>
                </a:lnTo>
                <a:lnTo>
                  <a:pt x="481" y="290"/>
                </a:lnTo>
                <a:lnTo>
                  <a:pt x="435" y="329"/>
                </a:lnTo>
                <a:lnTo>
                  <a:pt x="390" y="370"/>
                </a:lnTo>
                <a:lnTo>
                  <a:pt x="348" y="414"/>
                </a:lnTo>
                <a:lnTo>
                  <a:pt x="307" y="459"/>
                </a:lnTo>
                <a:lnTo>
                  <a:pt x="269" y="506"/>
                </a:lnTo>
                <a:lnTo>
                  <a:pt x="233" y="556"/>
                </a:lnTo>
                <a:lnTo>
                  <a:pt x="200" y="606"/>
                </a:lnTo>
                <a:lnTo>
                  <a:pt x="168" y="658"/>
                </a:lnTo>
                <a:lnTo>
                  <a:pt x="140" y="712"/>
                </a:lnTo>
                <a:lnTo>
                  <a:pt x="114" y="767"/>
                </a:lnTo>
                <a:lnTo>
                  <a:pt x="89" y="823"/>
                </a:lnTo>
                <a:lnTo>
                  <a:pt x="69" y="881"/>
                </a:lnTo>
                <a:lnTo>
                  <a:pt x="50" y="938"/>
                </a:lnTo>
                <a:lnTo>
                  <a:pt x="35" y="997"/>
                </a:lnTo>
                <a:lnTo>
                  <a:pt x="23" y="1057"/>
                </a:lnTo>
                <a:lnTo>
                  <a:pt x="12" y="1117"/>
                </a:lnTo>
                <a:lnTo>
                  <a:pt x="5" y="1177"/>
                </a:lnTo>
                <a:lnTo>
                  <a:pt x="1" y="1238"/>
                </a:lnTo>
                <a:lnTo>
                  <a:pt x="0" y="1299"/>
                </a:lnTo>
                <a:lnTo>
                  <a:pt x="1" y="1360"/>
                </a:lnTo>
                <a:lnTo>
                  <a:pt x="5" y="1421"/>
                </a:lnTo>
                <a:lnTo>
                  <a:pt x="12" y="1481"/>
                </a:lnTo>
                <a:lnTo>
                  <a:pt x="23" y="1541"/>
                </a:lnTo>
                <a:lnTo>
                  <a:pt x="35" y="1601"/>
                </a:lnTo>
                <a:lnTo>
                  <a:pt x="50" y="1659"/>
                </a:lnTo>
                <a:lnTo>
                  <a:pt x="69" y="1717"/>
                </a:lnTo>
                <a:lnTo>
                  <a:pt x="89" y="1775"/>
                </a:lnTo>
                <a:lnTo>
                  <a:pt x="114" y="1831"/>
                </a:lnTo>
                <a:lnTo>
                  <a:pt x="140" y="1885"/>
                </a:lnTo>
                <a:lnTo>
                  <a:pt x="168" y="1939"/>
                </a:lnTo>
                <a:lnTo>
                  <a:pt x="200" y="1991"/>
                </a:lnTo>
                <a:lnTo>
                  <a:pt x="233" y="2042"/>
                </a:lnTo>
                <a:lnTo>
                  <a:pt x="269" y="2091"/>
                </a:lnTo>
                <a:lnTo>
                  <a:pt x="307" y="2139"/>
                </a:lnTo>
                <a:lnTo>
                  <a:pt x="348" y="2184"/>
                </a:lnTo>
                <a:lnTo>
                  <a:pt x="390" y="2227"/>
                </a:lnTo>
                <a:lnTo>
                  <a:pt x="435" y="2269"/>
                </a:lnTo>
                <a:lnTo>
                  <a:pt x="481" y="2308"/>
                </a:lnTo>
                <a:lnTo>
                  <a:pt x="530" y="2346"/>
                </a:lnTo>
                <a:lnTo>
                  <a:pt x="579" y="2381"/>
                </a:lnTo>
                <a:lnTo>
                  <a:pt x="631" y="2413"/>
                </a:lnTo>
                <a:lnTo>
                  <a:pt x="684" y="2443"/>
                </a:lnTo>
                <a:lnTo>
                  <a:pt x="738" y="2470"/>
                </a:lnTo>
                <a:lnTo>
                  <a:pt x="793" y="2496"/>
                </a:lnTo>
                <a:lnTo>
                  <a:pt x="850" y="2518"/>
                </a:lnTo>
                <a:lnTo>
                  <a:pt x="907" y="2537"/>
                </a:lnTo>
                <a:lnTo>
                  <a:pt x="966" y="2554"/>
                </a:lnTo>
                <a:lnTo>
                  <a:pt x="1025" y="2568"/>
                </a:lnTo>
                <a:lnTo>
                  <a:pt x="1085" y="2580"/>
                </a:lnTo>
                <a:lnTo>
                  <a:pt x="1145" y="2588"/>
                </a:lnTo>
                <a:lnTo>
                  <a:pt x="1206" y="2594"/>
                </a:lnTo>
                <a:lnTo>
                  <a:pt x="1267" y="2597"/>
                </a:lnTo>
                <a:lnTo>
                  <a:pt x="1327" y="2597"/>
                </a:lnTo>
                <a:lnTo>
                  <a:pt x="1388" y="2594"/>
                </a:lnTo>
                <a:lnTo>
                  <a:pt x="1449" y="2588"/>
                </a:lnTo>
                <a:lnTo>
                  <a:pt x="1509" y="2580"/>
                </a:lnTo>
                <a:lnTo>
                  <a:pt x="1568" y="2568"/>
                </a:lnTo>
                <a:lnTo>
                  <a:pt x="1627" y="2554"/>
                </a:lnTo>
                <a:lnTo>
                  <a:pt x="1686" y="2537"/>
                </a:lnTo>
                <a:lnTo>
                  <a:pt x="1744" y="2518"/>
                </a:lnTo>
                <a:lnTo>
                  <a:pt x="1800" y="2496"/>
                </a:lnTo>
                <a:lnTo>
                  <a:pt x="1855" y="2470"/>
                </a:lnTo>
                <a:lnTo>
                  <a:pt x="1909" y="2443"/>
                </a:lnTo>
                <a:lnTo>
                  <a:pt x="1962" y="2413"/>
                </a:lnTo>
                <a:lnTo>
                  <a:pt x="2014" y="2381"/>
                </a:lnTo>
                <a:lnTo>
                  <a:pt x="2064" y="2346"/>
                </a:lnTo>
                <a:lnTo>
                  <a:pt x="2112" y="2308"/>
                </a:lnTo>
                <a:lnTo>
                  <a:pt x="2158" y="2269"/>
                </a:lnTo>
                <a:lnTo>
                  <a:pt x="2203" y="2227"/>
                </a:lnTo>
                <a:lnTo>
                  <a:pt x="2246" y="2184"/>
                </a:lnTo>
                <a:lnTo>
                  <a:pt x="2286" y="2139"/>
                </a:lnTo>
                <a:lnTo>
                  <a:pt x="2324" y="2091"/>
                </a:lnTo>
                <a:lnTo>
                  <a:pt x="2360" y="2042"/>
                </a:lnTo>
                <a:lnTo>
                  <a:pt x="2393" y="1991"/>
                </a:lnTo>
                <a:lnTo>
                  <a:pt x="2425" y="1939"/>
                </a:lnTo>
                <a:lnTo>
                  <a:pt x="2453" y="1885"/>
                </a:lnTo>
                <a:lnTo>
                  <a:pt x="2480" y="1831"/>
                </a:lnTo>
                <a:lnTo>
                  <a:pt x="2504" y="1775"/>
                </a:lnTo>
                <a:lnTo>
                  <a:pt x="2525" y="1717"/>
                </a:lnTo>
                <a:lnTo>
                  <a:pt x="2543" y="1659"/>
                </a:lnTo>
                <a:lnTo>
                  <a:pt x="2558" y="1601"/>
                </a:lnTo>
                <a:lnTo>
                  <a:pt x="2571" y="1541"/>
                </a:lnTo>
                <a:lnTo>
                  <a:pt x="2581" y="1481"/>
                </a:lnTo>
                <a:lnTo>
                  <a:pt x="2588" y="1421"/>
                </a:lnTo>
                <a:lnTo>
                  <a:pt x="2593" y="1360"/>
                </a:lnTo>
                <a:lnTo>
                  <a:pt x="2594" y="1299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2"/>
          <p:cNvSpPr>
            <a:spLocks noChangeShapeType="1"/>
          </p:cNvSpPr>
          <p:nvPr/>
        </p:nvSpPr>
        <p:spPr bwMode="auto">
          <a:xfrm flipV="1">
            <a:off x="7926388" y="5576888"/>
            <a:ext cx="106363" cy="60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3"/>
          <p:cNvSpPr>
            <a:spLocks/>
          </p:cNvSpPr>
          <p:nvPr/>
        </p:nvSpPr>
        <p:spPr bwMode="auto">
          <a:xfrm>
            <a:off x="7953375" y="5576888"/>
            <a:ext cx="369888" cy="61913"/>
          </a:xfrm>
          <a:custGeom>
            <a:avLst/>
            <a:gdLst>
              <a:gd name="T0" fmla="*/ 698 w 698"/>
              <a:gd name="T1" fmla="*/ 119 h 119"/>
              <a:gd name="T2" fmla="*/ 662 w 698"/>
              <a:gd name="T3" fmla="*/ 96 h 119"/>
              <a:gd name="T4" fmla="*/ 624 w 698"/>
              <a:gd name="T5" fmla="*/ 74 h 119"/>
              <a:gd name="T6" fmla="*/ 585 w 698"/>
              <a:gd name="T7" fmla="*/ 56 h 119"/>
              <a:gd name="T8" fmla="*/ 545 w 698"/>
              <a:gd name="T9" fmla="*/ 40 h 119"/>
              <a:gd name="T10" fmla="*/ 503 w 698"/>
              <a:gd name="T11" fmla="*/ 26 h 119"/>
              <a:gd name="T12" fmla="*/ 461 w 698"/>
              <a:gd name="T13" fmla="*/ 15 h 119"/>
              <a:gd name="T14" fmla="*/ 418 w 698"/>
              <a:gd name="T15" fmla="*/ 7 h 119"/>
              <a:gd name="T16" fmla="*/ 375 w 698"/>
              <a:gd name="T17" fmla="*/ 3 h 119"/>
              <a:gd name="T18" fmla="*/ 332 w 698"/>
              <a:gd name="T19" fmla="*/ 0 h 119"/>
              <a:gd name="T20" fmla="*/ 288 w 698"/>
              <a:gd name="T21" fmla="*/ 2 h 119"/>
              <a:gd name="T22" fmla="*/ 245 w 698"/>
              <a:gd name="T23" fmla="*/ 5 h 119"/>
              <a:gd name="T24" fmla="*/ 201 w 698"/>
              <a:gd name="T25" fmla="*/ 12 h 119"/>
              <a:gd name="T26" fmla="*/ 160 w 698"/>
              <a:gd name="T27" fmla="*/ 21 h 119"/>
              <a:gd name="T28" fmla="*/ 119 w 698"/>
              <a:gd name="T29" fmla="*/ 34 h 119"/>
              <a:gd name="T30" fmla="*/ 77 w 698"/>
              <a:gd name="T31" fmla="*/ 49 h 119"/>
              <a:gd name="T32" fmla="*/ 38 w 698"/>
              <a:gd name="T33" fmla="*/ 67 h 119"/>
              <a:gd name="T34" fmla="*/ 0 w 698"/>
              <a:gd name="T35" fmla="*/ 87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8" h="119">
                <a:moveTo>
                  <a:pt x="698" y="119"/>
                </a:moveTo>
                <a:lnTo>
                  <a:pt x="662" y="96"/>
                </a:lnTo>
                <a:lnTo>
                  <a:pt x="624" y="74"/>
                </a:lnTo>
                <a:lnTo>
                  <a:pt x="585" y="56"/>
                </a:lnTo>
                <a:lnTo>
                  <a:pt x="545" y="40"/>
                </a:lnTo>
                <a:lnTo>
                  <a:pt x="503" y="26"/>
                </a:lnTo>
                <a:lnTo>
                  <a:pt x="461" y="15"/>
                </a:lnTo>
                <a:lnTo>
                  <a:pt x="418" y="7"/>
                </a:lnTo>
                <a:lnTo>
                  <a:pt x="375" y="3"/>
                </a:lnTo>
                <a:lnTo>
                  <a:pt x="332" y="0"/>
                </a:lnTo>
                <a:lnTo>
                  <a:pt x="288" y="2"/>
                </a:lnTo>
                <a:lnTo>
                  <a:pt x="245" y="5"/>
                </a:lnTo>
                <a:lnTo>
                  <a:pt x="201" y="12"/>
                </a:lnTo>
                <a:lnTo>
                  <a:pt x="160" y="21"/>
                </a:lnTo>
                <a:lnTo>
                  <a:pt x="119" y="34"/>
                </a:lnTo>
                <a:lnTo>
                  <a:pt x="77" y="49"/>
                </a:lnTo>
                <a:lnTo>
                  <a:pt x="38" y="67"/>
                </a:lnTo>
                <a:lnTo>
                  <a:pt x="0" y="8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4"/>
          <p:cNvSpPr>
            <a:spLocks/>
          </p:cNvSpPr>
          <p:nvPr/>
        </p:nvSpPr>
        <p:spPr bwMode="auto">
          <a:xfrm>
            <a:off x="9115425" y="5576888"/>
            <a:ext cx="369888" cy="61913"/>
          </a:xfrm>
          <a:custGeom>
            <a:avLst/>
            <a:gdLst>
              <a:gd name="T0" fmla="*/ 700 w 700"/>
              <a:gd name="T1" fmla="*/ 87 h 119"/>
              <a:gd name="T2" fmla="*/ 660 w 700"/>
              <a:gd name="T3" fmla="*/ 67 h 119"/>
              <a:gd name="T4" fmla="*/ 621 w 700"/>
              <a:gd name="T5" fmla="*/ 49 h 119"/>
              <a:gd name="T6" fmla="*/ 580 w 700"/>
              <a:gd name="T7" fmla="*/ 34 h 119"/>
              <a:gd name="T8" fmla="*/ 538 w 700"/>
              <a:gd name="T9" fmla="*/ 21 h 119"/>
              <a:gd name="T10" fmla="*/ 497 w 700"/>
              <a:gd name="T11" fmla="*/ 12 h 119"/>
              <a:gd name="T12" fmla="*/ 453 w 700"/>
              <a:gd name="T13" fmla="*/ 5 h 119"/>
              <a:gd name="T14" fmla="*/ 410 w 700"/>
              <a:gd name="T15" fmla="*/ 2 h 119"/>
              <a:gd name="T16" fmla="*/ 367 w 700"/>
              <a:gd name="T17" fmla="*/ 0 h 119"/>
              <a:gd name="T18" fmla="*/ 323 w 700"/>
              <a:gd name="T19" fmla="*/ 3 h 119"/>
              <a:gd name="T20" fmla="*/ 280 w 700"/>
              <a:gd name="T21" fmla="*/ 7 h 119"/>
              <a:gd name="T22" fmla="*/ 238 w 700"/>
              <a:gd name="T23" fmla="*/ 15 h 119"/>
              <a:gd name="T24" fmla="*/ 195 w 700"/>
              <a:gd name="T25" fmla="*/ 26 h 119"/>
              <a:gd name="T26" fmla="*/ 154 w 700"/>
              <a:gd name="T27" fmla="*/ 40 h 119"/>
              <a:gd name="T28" fmla="*/ 113 w 700"/>
              <a:gd name="T29" fmla="*/ 56 h 119"/>
              <a:gd name="T30" fmla="*/ 74 w 700"/>
              <a:gd name="T31" fmla="*/ 74 h 119"/>
              <a:gd name="T32" fmla="*/ 36 w 700"/>
              <a:gd name="T33" fmla="*/ 96 h 119"/>
              <a:gd name="T34" fmla="*/ 0 w 700"/>
              <a:gd name="T35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0" h="119">
                <a:moveTo>
                  <a:pt x="700" y="87"/>
                </a:moveTo>
                <a:lnTo>
                  <a:pt x="660" y="67"/>
                </a:lnTo>
                <a:lnTo>
                  <a:pt x="621" y="49"/>
                </a:lnTo>
                <a:lnTo>
                  <a:pt x="580" y="34"/>
                </a:lnTo>
                <a:lnTo>
                  <a:pt x="538" y="21"/>
                </a:lnTo>
                <a:lnTo>
                  <a:pt x="497" y="12"/>
                </a:lnTo>
                <a:lnTo>
                  <a:pt x="453" y="5"/>
                </a:lnTo>
                <a:lnTo>
                  <a:pt x="410" y="2"/>
                </a:lnTo>
                <a:lnTo>
                  <a:pt x="367" y="0"/>
                </a:lnTo>
                <a:lnTo>
                  <a:pt x="323" y="3"/>
                </a:lnTo>
                <a:lnTo>
                  <a:pt x="280" y="7"/>
                </a:lnTo>
                <a:lnTo>
                  <a:pt x="238" y="15"/>
                </a:lnTo>
                <a:lnTo>
                  <a:pt x="195" y="26"/>
                </a:lnTo>
                <a:lnTo>
                  <a:pt x="154" y="40"/>
                </a:lnTo>
                <a:lnTo>
                  <a:pt x="113" y="56"/>
                </a:lnTo>
                <a:lnTo>
                  <a:pt x="74" y="74"/>
                </a:lnTo>
                <a:lnTo>
                  <a:pt x="36" y="96"/>
                </a:lnTo>
                <a:lnTo>
                  <a:pt x="0" y="11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15"/>
          <p:cNvSpPr>
            <a:spLocks noChangeShapeType="1"/>
          </p:cNvSpPr>
          <p:nvPr/>
        </p:nvSpPr>
        <p:spPr bwMode="auto">
          <a:xfrm flipH="1" flipV="1">
            <a:off x="9405938" y="5576888"/>
            <a:ext cx="106363" cy="60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>
            <a:off x="8032750" y="5576888"/>
            <a:ext cx="13731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7"/>
          <p:cNvSpPr>
            <a:spLocks noChangeShapeType="1"/>
          </p:cNvSpPr>
          <p:nvPr/>
        </p:nvSpPr>
        <p:spPr bwMode="auto">
          <a:xfrm>
            <a:off x="8323263" y="4584700"/>
            <a:ext cx="7921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8"/>
          <p:cNvSpPr>
            <a:spLocks/>
          </p:cNvSpPr>
          <p:nvPr/>
        </p:nvSpPr>
        <p:spPr bwMode="auto">
          <a:xfrm>
            <a:off x="8323263" y="6303963"/>
            <a:ext cx="792163" cy="65088"/>
          </a:xfrm>
          <a:custGeom>
            <a:avLst/>
            <a:gdLst>
              <a:gd name="T0" fmla="*/ 0 w 1496"/>
              <a:gd name="T1" fmla="*/ 11 h 122"/>
              <a:gd name="T2" fmla="*/ 81 w 1496"/>
              <a:gd name="T3" fmla="*/ 36 h 122"/>
              <a:gd name="T4" fmla="*/ 162 w 1496"/>
              <a:gd name="T5" fmla="*/ 56 h 122"/>
              <a:gd name="T6" fmla="*/ 245 w 1496"/>
              <a:gd name="T7" fmla="*/ 74 h 122"/>
              <a:gd name="T8" fmla="*/ 328 w 1496"/>
              <a:gd name="T9" fmla="*/ 90 h 122"/>
              <a:gd name="T10" fmla="*/ 412 w 1496"/>
              <a:gd name="T11" fmla="*/ 101 h 122"/>
              <a:gd name="T12" fmla="*/ 496 w 1496"/>
              <a:gd name="T13" fmla="*/ 110 h 122"/>
              <a:gd name="T14" fmla="*/ 580 w 1496"/>
              <a:gd name="T15" fmla="*/ 117 h 122"/>
              <a:gd name="T16" fmla="*/ 665 w 1496"/>
              <a:gd name="T17" fmla="*/ 121 h 122"/>
              <a:gd name="T18" fmla="*/ 749 w 1496"/>
              <a:gd name="T19" fmla="*/ 122 h 122"/>
              <a:gd name="T20" fmla="*/ 834 w 1496"/>
              <a:gd name="T21" fmla="*/ 120 h 122"/>
              <a:gd name="T22" fmla="*/ 918 w 1496"/>
              <a:gd name="T23" fmla="*/ 115 h 122"/>
              <a:gd name="T24" fmla="*/ 1002 w 1496"/>
              <a:gd name="T25" fmla="*/ 107 h 122"/>
              <a:gd name="T26" fmla="*/ 1086 w 1496"/>
              <a:gd name="T27" fmla="*/ 95 h 122"/>
              <a:gd name="T28" fmla="*/ 1169 w 1496"/>
              <a:gd name="T29" fmla="*/ 83 h 122"/>
              <a:gd name="T30" fmla="*/ 1252 w 1496"/>
              <a:gd name="T31" fmla="*/ 66 h 122"/>
              <a:gd name="T32" fmla="*/ 1335 w 1496"/>
              <a:gd name="T33" fmla="*/ 46 h 122"/>
              <a:gd name="T34" fmla="*/ 1416 w 1496"/>
              <a:gd name="T35" fmla="*/ 24 h 122"/>
              <a:gd name="T36" fmla="*/ 1496 w 1496"/>
              <a:gd name="T37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96" h="122">
                <a:moveTo>
                  <a:pt x="0" y="11"/>
                </a:moveTo>
                <a:lnTo>
                  <a:pt x="81" y="36"/>
                </a:lnTo>
                <a:lnTo>
                  <a:pt x="162" y="56"/>
                </a:lnTo>
                <a:lnTo>
                  <a:pt x="245" y="74"/>
                </a:lnTo>
                <a:lnTo>
                  <a:pt x="328" y="90"/>
                </a:lnTo>
                <a:lnTo>
                  <a:pt x="412" y="101"/>
                </a:lnTo>
                <a:lnTo>
                  <a:pt x="496" y="110"/>
                </a:lnTo>
                <a:lnTo>
                  <a:pt x="580" y="117"/>
                </a:lnTo>
                <a:lnTo>
                  <a:pt x="665" y="121"/>
                </a:lnTo>
                <a:lnTo>
                  <a:pt x="749" y="122"/>
                </a:lnTo>
                <a:lnTo>
                  <a:pt x="834" y="120"/>
                </a:lnTo>
                <a:lnTo>
                  <a:pt x="918" y="115"/>
                </a:lnTo>
                <a:lnTo>
                  <a:pt x="1002" y="107"/>
                </a:lnTo>
                <a:lnTo>
                  <a:pt x="1086" y="95"/>
                </a:lnTo>
                <a:lnTo>
                  <a:pt x="1169" y="83"/>
                </a:lnTo>
                <a:lnTo>
                  <a:pt x="1252" y="66"/>
                </a:lnTo>
                <a:lnTo>
                  <a:pt x="1335" y="46"/>
                </a:lnTo>
                <a:lnTo>
                  <a:pt x="1416" y="24"/>
                </a:lnTo>
                <a:lnTo>
                  <a:pt x="149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19"/>
          <p:cNvSpPr>
            <a:spLocks noChangeShapeType="1"/>
          </p:cNvSpPr>
          <p:nvPr/>
        </p:nvSpPr>
        <p:spPr bwMode="auto">
          <a:xfrm>
            <a:off x="7926388" y="6308725"/>
            <a:ext cx="106363" cy="60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20"/>
          <p:cNvSpPr>
            <a:spLocks/>
          </p:cNvSpPr>
          <p:nvPr/>
        </p:nvSpPr>
        <p:spPr bwMode="auto">
          <a:xfrm>
            <a:off x="7953375" y="6307138"/>
            <a:ext cx="369888" cy="61913"/>
          </a:xfrm>
          <a:custGeom>
            <a:avLst/>
            <a:gdLst>
              <a:gd name="T0" fmla="*/ 0 w 698"/>
              <a:gd name="T1" fmla="*/ 33 h 119"/>
              <a:gd name="T2" fmla="*/ 38 w 698"/>
              <a:gd name="T3" fmla="*/ 52 h 119"/>
              <a:gd name="T4" fmla="*/ 77 w 698"/>
              <a:gd name="T5" fmla="*/ 71 h 119"/>
              <a:gd name="T6" fmla="*/ 119 w 698"/>
              <a:gd name="T7" fmla="*/ 86 h 119"/>
              <a:gd name="T8" fmla="*/ 160 w 698"/>
              <a:gd name="T9" fmla="*/ 98 h 119"/>
              <a:gd name="T10" fmla="*/ 201 w 698"/>
              <a:gd name="T11" fmla="*/ 108 h 119"/>
              <a:gd name="T12" fmla="*/ 245 w 698"/>
              <a:gd name="T13" fmla="*/ 115 h 119"/>
              <a:gd name="T14" fmla="*/ 288 w 698"/>
              <a:gd name="T15" fmla="*/ 118 h 119"/>
              <a:gd name="T16" fmla="*/ 332 w 698"/>
              <a:gd name="T17" fmla="*/ 119 h 119"/>
              <a:gd name="T18" fmla="*/ 375 w 698"/>
              <a:gd name="T19" fmla="*/ 117 h 119"/>
              <a:gd name="T20" fmla="*/ 418 w 698"/>
              <a:gd name="T21" fmla="*/ 112 h 119"/>
              <a:gd name="T22" fmla="*/ 461 w 698"/>
              <a:gd name="T23" fmla="*/ 104 h 119"/>
              <a:gd name="T24" fmla="*/ 503 w 698"/>
              <a:gd name="T25" fmla="*/ 94 h 119"/>
              <a:gd name="T26" fmla="*/ 545 w 698"/>
              <a:gd name="T27" fmla="*/ 80 h 119"/>
              <a:gd name="T28" fmla="*/ 585 w 698"/>
              <a:gd name="T29" fmla="*/ 64 h 119"/>
              <a:gd name="T30" fmla="*/ 624 w 698"/>
              <a:gd name="T31" fmla="*/ 45 h 119"/>
              <a:gd name="T32" fmla="*/ 662 w 698"/>
              <a:gd name="T33" fmla="*/ 23 h 119"/>
              <a:gd name="T34" fmla="*/ 698 w 698"/>
              <a:gd name="T35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8" h="119">
                <a:moveTo>
                  <a:pt x="0" y="33"/>
                </a:moveTo>
                <a:lnTo>
                  <a:pt x="38" y="52"/>
                </a:lnTo>
                <a:lnTo>
                  <a:pt x="77" y="71"/>
                </a:lnTo>
                <a:lnTo>
                  <a:pt x="119" y="86"/>
                </a:lnTo>
                <a:lnTo>
                  <a:pt x="160" y="98"/>
                </a:lnTo>
                <a:lnTo>
                  <a:pt x="201" y="108"/>
                </a:lnTo>
                <a:lnTo>
                  <a:pt x="245" y="115"/>
                </a:lnTo>
                <a:lnTo>
                  <a:pt x="288" y="118"/>
                </a:lnTo>
                <a:lnTo>
                  <a:pt x="332" y="119"/>
                </a:lnTo>
                <a:lnTo>
                  <a:pt x="375" y="117"/>
                </a:lnTo>
                <a:lnTo>
                  <a:pt x="418" y="112"/>
                </a:lnTo>
                <a:lnTo>
                  <a:pt x="461" y="104"/>
                </a:lnTo>
                <a:lnTo>
                  <a:pt x="503" y="94"/>
                </a:lnTo>
                <a:lnTo>
                  <a:pt x="545" y="80"/>
                </a:lnTo>
                <a:lnTo>
                  <a:pt x="585" y="64"/>
                </a:lnTo>
                <a:lnTo>
                  <a:pt x="624" y="45"/>
                </a:lnTo>
                <a:lnTo>
                  <a:pt x="662" y="23"/>
                </a:lnTo>
                <a:lnTo>
                  <a:pt x="69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21"/>
          <p:cNvSpPr>
            <a:spLocks/>
          </p:cNvSpPr>
          <p:nvPr/>
        </p:nvSpPr>
        <p:spPr bwMode="auto">
          <a:xfrm>
            <a:off x="9115425" y="6307138"/>
            <a:ext cx="369888" cy="61913"/>
          </a:xfrm>
          <a:custGeom>
            <a:avLst/>
            <a:gdLst>
              <a:gd name="T0" fmla="*/ 0 w 700"/>
              <a:gd name="T1" fmla="*/ 0 h 119"/>
              <a:gd name="T2" fmla="*/ 36 w 700"/>
              <a:gd name="T3" fmla="*/ 23 h 119"/>
              <a:gd name="T4" fmla="*/ 74 w 700"/>
              <a:gd name="T5" fmla="*/ 45 h 119"/>
              <a:gd name="T6" fmla="*/ 113 w 700"/>
              <a:gd name="T7" fmla="*/ 64 h 119"/>
              <a:gd name="T8" fmla="*/ 154 w 700"/>
              <a:gd name="T9" fmla="*/ 80 h 119"/>
              <a:gd name="T10" fmla="*/ 195 w 700"/>
              <a:gd name="T11" fmla="*/ 94 h 119"/>
              <a:gd name="T12" fmla="*/ 238 w 700"/>
              <a:gd name="T13" fmla="*/ 104 h 119"/>
              <a:gd name="T14" fmla="*/ 280 w 700"/>
              <a:gd name="T15" fmla="*/ 112 h 119"/>
              <a:gd name="T16" fmla="*/ 323 w 700"/>
              <a:gd name="T17" fmla="*/ 117 h 119"/>
              <a:gd name="T18" fmla="*/ 367 w 700"/>
              <a:gd name="T19" fmla="*/ 119 h 119"/>
              <a:gd name="T20" fmla="*/ 410 w 700"/>
              <a:gd name="T21" fmla="*/ 118 h 119"/>
              <a:gd name="T22" fmla="*/ 453 w 700"/>
              <a:gd name="T23" fmla="*/ 115 h 119"/>
              <a:gd name="T24" fmla="*/ 497 w 700"/>
              <a:gd name="T25" fmla="*/ 108 h 119"/>
              <a:gd name="T26" fmla="*/ 538 w 700"/>
              <a:gd name="T27" fmla="*/ 98 h 119"/>
              <a:gd name="T28" fmla="*/ 580 w 700"/>
              <a:gd name="T29" fmla="*/ 86 h 119"/>
              <a:gd name="T30" fmla="*/ 621 w 700"/>
              <a:gd name="T31" fmla="*/ 71 h 119"/>
              <a:gd name="T32" fmla="*/ 660 w 700"/>
              <a:gd name="T33" fmla="*/ 52 h 119"/>
              <a:gd name="T34" fmla="*/ 700 w 700"/>
              <a:gd name="T35" fmla="*/ 3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0" h="119">
                <a:moveTo>
                  <a:pt x="0" y="0"/>
                </a:moveTo>
                <a:lnTo>
                  <a:pt x="36" y="23"/>
                </a:lnTo>
                <a:lnTo>
                  <a:pt x="74" y="45"/>
                </a:lnTo>
                <a:lnTo>
                  <a:pt x="113" y="64"/>
                </a:lnTo>
                <a:lnTo>
                  <a:pt x="154" y="80"/>
                </a:lnTo>
                <a:lnTo>
                  <a:pt x="195" y="94"/>
                </a:lnTo>
                <a:lnTo>
                  <a:pt x="238" y="104"/>
                </a:lnTo>
                <a:lnTo>
                  <a:pt x="280" y="112"/>
                </a:lnTo>
                <a:lnTo>
                  <a:pt x="323" y="117"/>
                </a:lnTo>
                <a:lnTo>
                  <a:pt x="367" y="119"/>
                </a:lnTo>
                <a:lnTo>
                  <a:pt x="410" y="118"/>
                </a:lnTo>
                <a:lnTo>
                  <a:pt x="453" y="115"/>
                </a:lnTo>
                <a:lnTo>
                  <a:pt x="497" y="108"/>
                </a:lnTo>
                <a:lnTo>
                  <a:pt x="538" y="98"/>
                </a:lnTo>
                <a:lnTo>
                  <a:pt x="580" y="86"/>
                </a:lnTo>
                <a:lnTo>
                  <a:pt x="621" y="71"/>
                </a:lnTo>
                <a:lnTo>
                  <a:pt x="660" y="52"/>
                </a:lnTo>
                <a:lnTo>
                  <a:pt x="700" y="3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22"/>
          <p:cNvSpPr>
            <a:spLocks noChangeShapeType="1"/>
          </p:cNvSpPr>
          <p:nvPr/>
        </p:nvSpPr>
        <p:spPr bwMode="auto">
          <a:xfrm flipH="1">
            <a:off x="9405938" y="6308725"/>
            <a:ext cx="106363" cy="60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23"/>
          <p:cNvSpPr>
            <a:spLocks noChangeShapeType="1"/>
          </p:cNvSpPr>
          <p:nvPr/>
        </p:nvSpPr>
        <p:spPr bwMode="auto">
          <a:xfrm>
            <a:off x="8032750" y="6369050"/>
            <a:ext cx="13731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24"/>
          <p:cNvSpPr>
            <a:spLocks noChangeShapeType="1"/>
          </p:cNvSpPr>
          <p:nvPr/>
        </p:nvSpPr>
        <p:spPr bwMode="auto">
          <a:xfrm flipV="1">
            <a:off x="7926388" y="5637213"/>
            <a:ext cx="0" cy="671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25"/>
          <p:cNvSpPr>
            <a:spLocks noChangeShapeType="1"/>
          </p:cNvSpPr>
          <p:nvPr/>
        </p:nvSpPr>
        <p:spPr bwMode="auto">
          <a:xfrm flipV="1">
            <a:off x="8323263" y="5635625"/>
            <a:ext cx="0" cy="671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26"/>
          <p:cNvSpPr>
            <a:spLocks noChangeShapeType="1"/>
          </p:cNvSpPr>
          <p:nvPr/>
        </p:nvSpPr>
        <p:spPr bwMode="auto">
          <a:xfrm flipV="1">
            <a:off x="9115425" y="5640388"/>
            <a:ext cx="0" cy="666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27"/>
          <p:cNvSpPr>
            <a:spLocks noChangeShapeType="1"/>
          </p:cNvSpPr>
          <p:nvPr/>
        </p:nvSpPr>
        <p:spPr bwMode="auto">
          <a:xfrm flipV="1">
            <a:off x="9512300" y="5637213"/>
            <a:ext cx="0" cy="671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28"/>
          <p:cNvSpPr>
            <a:spLocks noChangeShapeType="1"/>
          </p:cNvSpPr>
          <p:nvPr/>
        </p:nvSpPr>
        <p:spPr bwMode="auto">
          <a:xfrm flipV="1">
            <a:off x="8720138" y="2908300"/>
            <a:ext cx="0" cy="401002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29"/>
          <p:cNvSpPr>
            <a:spLocks noChangeShapeType="1"/>
          </p:cNvSpPr>
          <p:nvPr/>
        </p:nvSpPr>
        <p:spPr bwMode="auto">
          <a:xfrm>
            <a:off x="7183438" y="3897313"/>
            <a:ext cx="28130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30"/>
          <p:cNvSpPr>
            <a:spLocks/>
          </p:cNvSpPr>
          <p:nvPr/>
        </p:nvSpPr>
        <p:spPr bwMode="auto">
          <a:xfrm>
            <a:off x="8323263" y="3502025"/>
            <a:ext cx="792163" cy="792163"/>
          </a:xfrm>
          <a:custGeom>
            <a:avLst/>
            <a:gdLst>
              <a:gd name="T0" fmla="*/ 703 w 1497"/>
              <a:gd name="T1" fmla="*/ 1 h 1498"/>
              <a:gd name="T2" fmla="*/ 610 w 1497"/>
              <a:gd name="T3" fmla="*/ 13 h 1498"/>
              <a:gd name="T4" fmla="*/ 521 w 1497"/>
              <a:gd name="T5" fmla="*/ 36 h 1498"/>
              <a:gd name="T6" fmla="*/ 434 w 1497"/>
              <a:gd name="T7" fmla="*/ 69 h 1498"/>
              <a:gd name="T8" fmla="*/ 352 w 1497"/>
              <a:gd name="T9" fmla="*/ 114 h 1498"/>
              <a:gd name="T10" fmla="*/ 276 w 1497"/>
              <a:gd name="T11" fmla="*/ 167 h 1498"/>
              <a:gd name="T12" fmla="*/ 208 w 1497"/>
              <a:gd name="T13" fmla="*/ 230 h 1498"/>
              <a:gd name="T14" fmla="*/ 149 w 1497"/>
              <a:gd name="T15" fmla="*/ 301 h 1498"/>
              <a:gd name="T16" fmla="*/ 98 w 1497"/>
              <a:gd name="T17" fmla="*/ 379 h 1498"/>
              <a:gd name="T18" fmla="*/ 56 w 1497"/>
              <a:gd name="T19" fmla="*/ 462 h 1498"/>
              <a:gd name="T20" fmla="*/ 26 w 1497"/>
              <a:gd name="T21" fmla="*/ 549 h 1498"/>
              <a:gd name="T22" fmla="*/ 8 w 1497"/>
              <a:gd name="T23" fmla="*/ 641 h 1498"/>
              <a:gd name="T24" fmla="*/ 0 w 1497"/>
              <a:gd name="T25" fmla="*/ 734 h 1498"/>
              <a:gd name="T26" fmla="*/ 3 w 1497"/>
              <a:gd name="T27" fmla="*/ 826 h 1498"/>
              <a:gd name="T28" fmla="*/ 20 w 1497"/>
              <a:gd name="T29" fmla="*/ 918 h 1498"/>
              <a:gd name="T30" fmla="*/ 46 w 1497"/>
              <a:gd name="T31" fmla="*/ 1007 h 1498"/>
              <a:gd name="T32" fmla="*/ 83 w 1497"/>
              <a:gd name="T33" fmla="*/ 1091 h 1498"/>
              <a:gd name="T34" fmla="*/ 130 w 1497"/>
              <a:gd name="T35" fmla="*/ 1172 h 1498"/>
              <a:gd name="T36" fmla="*/ 188 w 1497"/>
              <a:gd name="T37" fmla="*/ 1244 h 1498"/>
              <a:gd name="T38" fmla="*/ 253 w 1497"/>
              <a:gd name="T39" fmla="*/ 1310 h 1498"/>
              <a:gd name="T40" fmla="*/ 326 w 1497"/>
              <a:gd name="T41" fmla="*/ 1367 h 1498"/>
              <a:gd name="T42" fmla="*/ 407 w 1497"/>
              <a:gd name="T43" fmla="*/ 1415 h 1498"/>
              <a:gd name="T44" fmla="*/ 491 w 1497"/>
              <a:gd name="T45" fmla="*/ 1452 h 1498"/>
              <a:gd name="T46" fmla="*/ 579 w 1497"/>
              <a:gd name="T47" fmla="*/ 1478 h 1498"/>
              <a:gd name="T48" fmla="*/ 671 w 1497"/>
              <a:gd name="T49" fmla="*/ 1494 h 1498"/>
              <a:gd name="T50" fmla="*/ 764 w 1497"/>
              <a:gd name="T51" fmla="*/ 1498 h 1498"/>
              <a:gd name="T52" fmla="*/ 857 w 1497"/>
              <a:gd name="T53" fmla="*/ 1490 h 1498"/>
              <a:gd name="T54" fmla="*/ 948 w 1497"/>
              <a:gd name="T55" fmla="*/ 1471 h 1498"/>
              <a:gd name="T56" fmla="*/ 1035 w 1497"/>
              <a:gd name="T57" fmla="*/ 1441 h 1498"/>
              <a:gd name="T58" fmla="*/ 1118 w 1497"/>
              <a:gd name="T59" fmla="*/ 1400 h 1498"/>
              <a:gd name="T60" fmla="*/ 1197 w 1497"/>
              <a:gd name="T61" fmla="*/ 1349 h 1498"/>
              <a:gd name="T62" fmla="*/ 1267 w 1497"/>
              <a:gd name="T63" fmla="*/ 1289 h 1498"/>
              <a:gd name="T64" fmla="*/ 1330 w 1497"/>
              <a:gd name="T65" fmla="*/ 1221 h 1498"/>
              <a:gd name="T66" fmla="*/ 1383 w 1497"/>
              <a:gd name="T67" fmla="*/ 1145 h 1498"/>
              <a:gd name="T68" fmla="*/ 1428 w 1497"/>
              <a:gd name="T69" fmla="*/ 1063 h 1498"/>
              <a:gd name="T70" fmla="*/ 1462 w 1497"/>
              <a:gd name="T71" fmla="*/ 977 h 1498"/>
              <a:gd name="T72" fmla="*/ 1485 w 1497"/>
              <a:gd name="T73" fmla="*/ 887 h 1498"/>
              <a:gd name="T74" fmla="*/ 1496 w 1497"/>
              <a:gd name="T75" fmla="*/ 795 h 1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7" h="1498">
                <a:moveTo>
                  <a:pt x="749" y="0"/>
                </a:moveTo>
                <a:lnTo>
                  <a:pt x="703" y="1"/>
                </a:lnTo>
                <a:lnTo>
                  <a:pt x="657" y="6"/>
                </a:lnTo>
                <a:lnTo>
                  <a:pt x="610" y="13"/>
                </a:lnTo>
                <a:lnTo>
                  <a:pt x="564" y="23"/>
                </a:lnTo>
                <a:lnTo>
                  <a:pt x="521" y="36"/>
                </a:lnTo>
                <a:lnTo>
                  <a:pt x="477" y="51"/>
                </a:lnTo>
                <a:lnTo>
                  <a:pt x="434" y="69"/>
                </a:lnTo>
                <a:lnTo>
                  <a:pt x="393" y="90"/>
                </a:lnTo>
                <a:lnTo>
                  <a:pt x="352" y="114"/>
                </a:lnTo>
                <a:lnTo>
                  <a:pt x="313" y="139"/>
                </a:lnTo>
                <a:lnTo>
                  <a:pt x="276" y="167"/>
                </a:lnTo>
                <a:lnTo>
                  <a:pt x="242" y="198"/>
                </a:lnTo>
                <a:lnTo>
                  <a:pt x="208" y="230"/>
                </a:lnTo>
                <a:lnTo>
                  <a:pt x="177" y="265"/>
                </a:lnTo>
                <a:lnTo>
                  <a:pt x="149" y="301"/>
                </a:lnTo>
                <a:lnTo>
                  <a:pt x="122" y="339"/>
                </a:lnTo>
                <a:lnTo>
                  <a:pt x="98" y="379"/>
                </a:lnTo>
                <a:lnTo>
                  <a:pt x="76" y="420"/>
                </a:lnTo>
                <a:lnTo>
                  <a:pt x="56" y="462"/>
                </a:lnTo>
                <a:lnTo>
                  <a:pt x="40" y="506"/>
                </a:lnTo>
                <a:lnTo>
                  <a:pt x="26" y="549"/>
                </a:lnTo>
                <a:lnTo>
                  <a:pt x="16" y="596"/>
                </a:lnTo>
                <a:lnTo>
                  <a:pt x="8" y="641"/>
                </a:lnTo>
                <a:lnTo>
                  <a:pt x="2" y="687"/>
                </a:lnTo>
                <a:lnTo>
                  <a:pt x="0" y="734"/>
                </a:lnTo>
                <a:lnTo>
                  <a:pt x="1" y="780"/>
                </a:lnTo>
                <a:lnTo>
                  <a:pt x="3" y="826"/>
                </a:lnTo>
                <a:lnTo>
                  <a:pt x="10" y="872"/>
                </a:lnTo>
                <a:lnTo>
                  <a:pt x="20" y="918"/>
                </a:lnTo>
                <a:lnTo>
                  <a:pt x="31" y="962"/>
                </a:lnTo>
                <a:lnTo>
                  <a:pt x="46" y="1007"/>
                </a:lnTo>
                <a:lnTo>
                  <a:pt x="63" y="1049"/>
                </a:lnTo>
                <a:lnTo>
                  <a:pt x="83" y="1091"/>
                </a:lnTo>
                <a:lnTo>
                  <a:pt x="106" y="1132"/>
                </a:lnTo>
                <a:lnTo>
                  <a:pt x="130" y="1172"/>
                </a:lnTo>
                <a:lnTo>
                  <a:pt x="158" y="1208"/>
                </a:lnTo>
                <a:lnTo>
                  <a:pt x="188" y="1244"/>
                </a:lnTo>
                <a:lnTo>
                  <a:pt x="219" y="1279"/>
                </a:lnTo>
                <a:lnTo>
                  <a:pt x="253" y="1310"/>
                </a:lnTo>
                <a:lnTo>
                  <a:pt x="289" y="1340"/>
                </a:lnTo>
                <a:lnTo>
                  <a:pt x="326" y="1367"/>
                </a:lnTo>
                <a:lnTo>
                  <a:pt x="365" y="1392"/>
                </a:lnTo>
                <a:lnTo>
                  <a:pt x="407" y="1415"/>
                </a:lnTo>
                <a:lnTo>
                  <a:pt x="448" y="1434"/>
                </a:lnTo>
                <a:lnTo>
                  <a:pt x="491" y="1452"/>
                </a:lnTo>
                <a:lnTo>
                  <a:pt x="536" y="1466"/>
                </a:lnTo>
                <a:lnTo>
                  <a:pt x="579" y="1478"/>
                </a:lnTo>
                <a:lnTo>
                  <a:pt x="625" y="1487"/>
                </a:lnTo>
                <a:lnTo>
                  <a:pt x="671" y="1494"/>
                </a:lnTo>
                <a:lnTo>
                  <a:pt x="718" y="1496"/>
                </a:lnTo>
                <a:lnTo>
                  <a:pt x="764" y="1498"/>
                </a:lnTo>
                <a:lnTo>
                  <a:pt x="811" y="1495"/>
                </a:lnTo>
                <a:lnTo>
                  <a:pt x="857" y="1490"/>
                </a:lnTo>
                <a:lnTo>
                  <a:pt x="902" y="1481"/>
                </a:lnTo>
                <a:lnTo>
                  <a:pt x="948" y="1471"/>
                </a:lnTo>
                <a:lnTo>
                  <a:pt x="992" y="1457"/>
                </a:lnTo>
                <a:lnTo>
                  <a:pt x="1035" y="1441"/>
                </a:lnTo>
                <a:lnTo>
                  <a:pt x="1077" y="1422"/>
                </a:lnTo>
                <a:lnTo>
                  <a:pt x="1118" y="1400"/>
                </a:lnTo>
                <a:lnTo>
                  <a:pt x="1159" y="1375"/>
                </a:lnTo>
                <a:lnTo>
                  <a:pt x="1197" y="1349"/>
                </a:lnTo>
                <a:lnTo>
                  <a:pt x="1232" y="1320"/>
                </a:lnTo>
                <a:lnTo>
                  <a:pt x="1267" y="1289"/>
                </a:lnTo>
                <a:lnTo>
                  <a:pt x="1299" y="1256"/>
                </a:lnTo>
                <a:lnTo>
                  <a:pt x="1330" y="1221"/>
                </a:lnTo>
                <a:lnTo>
                  <a:pt x="1358" y="1184"/>
                </a:lnTo>
                <a:lnTo>
                  <a:pt x="1383" y="1145"/>
                </a:lnTo>
                <a:lnTo>
                  <a:pt x="1408" y="1105"/>
                </a:lnTo>
                <a:lnTo>
                  <a:pt x="1428" y="1063"/>
                </a:lnTo>
                <a:lnTo>
                  <a:pt x="1447" y="1021"/>
                </a:lnTo>
                <a:lnTo>
                  <a:pt x="1462" y="977"/>
                </a:lnTo>
                <a:lnTo>
                  <a:pt x="1474" y="933"/>
                </a:lnTo>
                <a:lnTo>
                  <a:pt x="1485" y="887"/>
                </a:lnTo>
                <a:lnTo>
                  <a:pt x="1492" y="841"/>
                </a:lnTo>
                <a:lnTo>
                  <a:pt x="1496" y="795"/>
                </a:lnTo>
                <a:lnTo>
                  <a:pt x="1497" y="74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31"/>
          <p:cNvSpPr>
            <a:spLocks/>
          </p:cNvSpPr>
          <p:nvPr/>
        </p:nvSpPr>
        <p:spPr bwMode="auto">
          <a:xfrm>
            <a:off x="8397875" y="3576638"/>
            <a:ext cx="642938" cy="642938"/>
          </a:xfrm>
          <a:custGeom>
            <a:avLst/>
            <a:gdLst>
              <a:gd name="T0" fmla="*/ 1216 w 1217"/>
              <a:gd name="T1" fmla="*/ 566 h 1216"/>
              <a:gd name="T2" fmla="*/ 1204 w 1217"/>
              <a:gd name="T3" fmla="*/ 482 h 1216"/>
              <a:gd name="T4" fmla="*/ 1181 w 1217"/>
              <a:gd name="T5" fmla="*/ 402 h 1216"/>
              <a:gd name="T6" fmla="*/ 1148 w 1217"/>
              <a:gd name="T7" fmla="*/ 326 h 1216"/>
              <a:gd name="T8" fmla="*/ 1103 w 1217"/>
              <a:gd name="T9" fmla="*/ 254 h 1216"/>
              <a:gd name="T10" fmla="*/ 1050 w 1217"/>
              <a:gd name="T11" fmla="*/ 188 h 1216"/>
              <a:gd name="T12" fmla="*/ 988 w 1217"/>
              <a:gd name="T13" fmla="*/ 132 h 1216"/>
              <a:gd name="T14" fmla="*/ 919 w 1217"/>
              <a:gd name="T15" fmla="*/ 85 h 1216"/>
              <a:gd name="T16" fmla="*/ 844 w 1217"/>
              <a:gd name="T17" fmla="*/ 47 h 1216"/>
              <a:gd name="T18" fmla="*/ 764 w 1217"/>
              <a:gd name="T19" fmla="*/ 20 h 1216"/>
              <a:gd name="T20" fmla="*/ 682 w 1217"/>
              <a:gd name="T21" fmla="*/ 4 h 1216"/>
              <a:gd name="T22" fmla="*/ 598 w 1217"/>
              <a:gd name="T23" fmla="*/ 0 h 1216"/>
              <a:gd name="T24" fmla="*/ 514 w 1217"/>
              <a:gd name="T25" fmla="*/ 6 h 1216"/>
              <a:gd name="T26" fmla="*/ 432 w 1217"/>
              <a:gd name="T27" fmla="*/ 26 h 1216"/>
              <a:gd name="T28" fmla="*/ 354 w 1217"/>
              <a:gd name="T29" fmla="*/ 55 h 1216"/>
              <a:gd name="T30" fmla="*/ 280 w 1217"/>
              <a:gd name="T31" fmla="*/ 95 h 1216"/>
              <a:gd name="T32" fmla="*/ 214 w 1217"/>
              <a:gd name="T33" fmla="*/ 146 h 1216"/>
              <a:gd name="T34" fmla="*/ 154 w 1217"/>
              <a:gd name="T35" fmla="*/ 205 h 1216"/>
              <a:gd name="T36" fmla="*/ 102 w 1217"/>
              <a:gd name="T37" fmla="*/ 271 h 1216"/>
              <a:gd name="T38" fmla="*/ 60 w 1217"/>
              <a:gd name="T39" fmla="*/ 344 h 1216"/>
              <a:gd name="T40" fmla="*/ 29 w 1217"/>
              <a:gd name="T41" fmla="*/ 422 h 1216"/>
              <a:gd name="T42" fmla="*/ 10 w 1217"/>
              <a:gd name="T43" fmla="*/ 503 h 1216"/>
              <a:gd name="T44" fmla="*/ 0 w 1217"/>
              <a:gd name="T45" fmla="*/ 587 h 1216"/>
              <a:gd name="T46" fmla="*/ 4 w 1217"/>
              <a:gd name="T47" fmla="*/ 671 h 1216"/>
              <a:gd name="T48" fmla="*/ 18 w 1217"/>
              <a:gd name="T49" fmla="*/ 753 h 1216"/>
              <a:gd name="T50" fmla="*/ 44 w 1217"/>
              <a:gd name="T51" fmla="*/ 834 h 1216"/>
              <a:gd name="T52" fmla="*/ 80 w 1217"/>
              <a:gd name="T53" fmla="*/ 908 h 1216"/>
              <a:gd name="T54" fmla="*/ 127 w 1217"/>
              <a:gd name="T55" fmla="*/ 979 h 1216"/>
              <a:gd name="T56" fmla="*/ 182 w 1217"/>
              <a:gd name="T57" fmla="*/ 1042 h 1216"/>
              <a:gd name="T58" fmla="*/ 246 w 1217"/>
              <a:gd name="T59" fmla="*/ 1096 h 1216"/>
              <a:gd name="T60" fmla="*/ 317 w 1217"/>
              <a:gd name="T61" fmla="*/ 1141 h 1216"/>
              <a:gd name="T62" fmla="*/ 393 w 1217"/>
              <a:gd name="T63" fmla="*/ 1177 h 1216"/>
              <a:gd name="T64" fmla="*/ 474 w 1217"/>
              <a:gd name="T65" fmla="*/ 1201 h 1216"/>
              <a:gd name="T66" fmla="*/ 556 w 1217"/>
              <a:gd name="T67" fmla="*/ 1214 h 1216"/>
              <a:gd name="T68" fmla="*/ 640 w 1217"/>
              <a:gd name="T69" fmla="*/ 1215 h 1216"/>
              <a:gd name="T70" fmla="*/ 724 w 1217"/>
              <a:gd name="T71" fmla="*/ 1206 h 1216"/>
              <a:gd name="T72" fmla="*/ 804 w 1217"/>
              <a:gd name="T73" fmla="*/ 1184 h 1216"/>
              <a:gd name="T74" fmla="*/ 882 w 1217"/>
              <a:gd name="T75" fmla="*/ 1152 h 1216"/>
              <a:gd name="T76" fmla="*/ 954 w 1217"/>
              <a:gd name="T77" fmla="*/ 1109 h 1216"/>
              <a:gd name="T78" fmla="*/ 1020 w 1217"/>
              <a:gd name="T79" fmla="*/ 1056 h 1216"/>
              <a:gd name="T80" fmla="*/ 1077 w 1217"/>
              <a:gd name="T81" fmla="*/ 995 h 1216"/>
              <a:gd name="T82" fmla="*/ 1126 w 1217"/>
              <a:gd name="T83" fmla="*/ 927 h 1216"/>
              <a:gd name="T84" fmla="*/ 1165 w 1217"/>
              <a:gd name="T85" fmla="*/ 853 h 1216"/>
              <a:gd name="T86" fmla="*/ 1194 w 1217"/>
              <a:gd name="T87" fmla="*/ 774 h 1216"/>
              <a:gd name="T88" fmla="*/ 1211 w 1217"/>
              <a:gd name="T89" fmla="*/ 692 h 1216"/>
              <a:gd name="T90" fmla="*/ 1217 w 1217"/>
              <a:gd name="T91" fmla="*/ 60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7" h="1216">
                <a:moveTo>
                  <a:pt x="1217" y="608"/>
                </a:moveTo>
                <a:lnTo>
                  <a:pt x="1216" y="566"/>
                </a:lnTo>
                <a:lnTo>
                  <a:pt x="1211" y="524"/>
                </a:lnTo>
                <a:lnTo>
                  <a:pt x="1204" y="482"/>
                </a:lnTo>
                <a:lnTo>
                  <a:pt x="1194" y="442"/>
                </a:lnTo>
                <a:lnTo>
                  <a:pt x="1181" y="402"/>
                </a:lnTo>
                <a:lnTo>
                  <a:pt x="1165" y="362"/>
                </a:lnTo>
                <a:lnTo>
                  <a:pt x="1148" y="326"/>
                </a:lnTo>
                <a:lnTo>
                  <a:pt x="1126" y="289"/>
                </a:lnTo>
                <a:lnTo>
                  <a:pt x="1103" y="254"/>
                </a:lnTo>
                <a:lnTo>
                  <a:pt x="1077" y="221"/>
                </a:lnTo>
                <a:lnTo>
                  <a:pt x="1050" y="188"/>
                </a:lnTo>
                <a:lnTo>
                  <a:pt x="1020" y="160"/>
                </a:lnTo>
                <a:lnTo>
                  <a:pt x="988" y="132"/>
                </a:lnTo>
                <a:lnTo>
                  <a:pt x="954" y="107"/>
                </a:lnTo>
                <a:lnTo>
                  <a:pt x="919" y="85"/>
                </a:lnTo>
                <a:lnTo>
                  <a:pt x="882" y="64"/>
                </a:lnTo>
                <a:lnTo>
                  <a:pt x="844" y="47"/>
                </a:lnTo>
                <a:lnTo>
                  <a:pt x="804" y="32"/>
                </a:lnTo>
                <a:lnTo>
                  <a:pt x="764" y="20"/>
                </a:lnTo>
                <a:lnTo>
                  <a:pt x="724" y="10"/>
                </a:lnTo>
                <a:lnTo>
                  <a:pt x="682" y="4"/>
                </a:lnTo>
                <a:lnTo>
                  <a:pt x="640" y="1"/>
                </a:lnTo>
                <a:lnTo>
                  <a:pt x="598" y="0"/>
                </a:lnTo>
                <a:lnTo>
                  <a:pt x="556" y="2"/>
                </a:lnTo>
                <a:lnTo>
                  <a:pt x="514" y="6"/>
                </a:lnTo>
                <a:lnTo>
                  <a:pt x="474" y="15"/>
                </a:lnTo>
                <a:lnTo>
                  <a:pt x="432" y="26"/>
                </a:lnTo>
                <a:lnTo>
                  <a:pt x="393" y="39"/>
                </a:lnTo>
                <a:lnTo>
                  <a:pt x="354" y="55"/>
                </a:lnTo>
                <a:lnTo>
                  <a:pt x="317" y="74"/>
                </a:lnTo>
                <a:lnTo>
                  <a:pt x="280" y="95"/>
                </a:lnTo>
                <a:lnTo>
                  <a:pt x="246" y="119"/>
                </a:lnTo>
                <a:lnTo>
                  <a:pt x="214" y="146"/>
                </a:lnTo>
                <a:lnTo>
                  <a:pt x="182" y="173"/>
                </a:lnTo>
                <a:lnTo>
                  <a:pt x="154" y="205"/>
                </a:lnTo>
                <a:lnTo>
                  <a:pt x="127" y="237"/>
                </a:lnTo>
                <a:lnTo>
                  <a:pt x="102" y="271"/>
                </a:lnTo>
                <a:lnTo>
                  <a:pt x="80" y="307"/>
                </a:lnTo>
                <a:lnTo>
                  <a:pt x="60" y="344"/>
                </a:lnTo>
                <a:lnTo>
                  <a:pt x="44" y="382"/>
                </a:lnTo>
                <a:lnTo>
                  <a:pt x="29" y="422"/>
                </a:lnTo>
                <a:lnTo>
                  <a:pt x="18" y="463"/>
                </a:lnTo>
                <a:lnTo>
                  <a:pt x="10" y="503"/>
                </a:lnTo>
                <a:lnTo>
                  <a:pt x="4" y="544"/>
                </a:lnTo>
                <a:lnTo>
                  <a:pt x="0" y="587"/>
                </a:lnTo>
                <a:lnTo>
                  <a:pt x="0" y="629"/>
                </a:lnTo>
                <a:lnTo>
                  <a:pt x="4" y="671"/>
                </a:lnTo>
                <a:lnTo>
                  <a:pt x="10" y="713"/>
                </a:lnTo>
                <a:lnTo>
                  <a:pt x="18" y="753"/>
                </a:lnTo>
                <a:lnTo>
                  <a:pt x="29" y="793"/>
                </a:lnTo>
                <a:lnTo>
                  <a:pt x="44" y="834"/>
                </a:lnTo>
                <a:lnTo>
                  <a:pt x="60" y="872"/>
                </a:lnTo>
                <a:lnTo>
                  <a:pt x="80" y="908"/>
                </a:lnTo>
                <a:lnTo>
                  <a:pt x="102" y="944"/>
                </a:lnTo>
                <a:lnTo>
                  <a:pt x="127" y="979"/>
                </a:lnTo>
                <a:lnTo>
                  <a:pt x="154" y="1011"/>
                </a:lnTo>
                <a:lnTo>
                  <a:pt x="182" y="1042"/>
                </a:lnTo>
                <a:lnTo>
                  <a:pt x="214" y="1070"/>
                </a:lnTo>
                <a:lnTo>
                  <a:pt x="246" y="1096"/>
                </a:lnTo>
                <a:lnTo>
                  <a:pt x="280" y="1120"/>
                </a:lnTo>
                <a:lnTo>
                  <a:pt x="317" y="1141"/>
                </a:lnTo>
                <a:lnTo>
                  <a:pt x="354" y="1161"/>
                </a:lnTo>
                <a:lnTo>
                  <a:pt x="393" y="1177"/>
                </a:lnTo>
                <a:lnTo>
                  <a:pt x="432" y="1190"/>
                </a:lnTo>
                <a:lnTo>
                  <a:pt x="474" y="1201"/>
                </a:lnTo>
                <a:lnTo>
                  <a:pt x="514" y="1209"/>
                </a:lnTo>
                <a:lnTo>
                  <a:pt x="556" y="1214"/>
                </a:lnTo>
                <a:lnTo>
                  <a:pt x="598" y="1216"/>
                </a:lnTo>
                <a:lnTo>
                  <a:pt x="640" y="1215"/>
                </a:lnTo>
                <a:lnTo>
                  <a:pt x="682" y="1211"/>
                </a:lnTo>
                <a:lnTo>
                  <a:pt x="724" y="1206"/>
                </a:lnTo>
                <a:lnTo>
                  <a:pt x="764" y="1195"/>
                </a:lnTo>
                <a:lnTo>
                  <a:pt x="804" y="1184"/>
                </a:lnTo>
                <a:lnTo>
                  <a:pt x="844" y="1169"/>
                </a:lnTo>
                <a:lnTo>
                  <a:pt x="882" y="1152"/>
                </a:lnTo>
                <a:lnTo>
                  <a:pt x="919" y="1131"/>
                </a:lnTo>
                <a:lnTo>
                  <a:pt x="954" y="1109"/>
                </a:lnTo>
                <a:lnTo>
                  <a:pt x="988" y="1084"/>
                </a:lnTo>
                <a:lnTo>
                  <a:pt x="1020" y="1056"/>
                </a:lnTo>
                <a:lnTo>
                  <a:pt x="1050" y="1027"/>
                </a:lnTo>
                <a:lnTo>
                  <a:pt x="1077" y="995"/>
                </a:lnTo>
                <a:lnTo>
                  <a:pt x="1103" y="961"/>
                </a:lnTo>
                <a:lnTo>
                  <a:pt x="1126" y="927"/>
                </a:lnTo>
                <a:lnTo>
                  <a:pt x="1148" y="890"/>
                </a:lnTo>
                <a:lnTo>
                  <a:pt x="1165" y="853"/>
                </a:lnTo>
                <a:lnTo>
                  <a:pt x="1181" y="814"/>
                </a:lnTo>
                <a:lnTo>
                  <a:pt x="1194" y="774"/>
                </a:lnTo>
                <a:lnTo>
                  <a:pt x="1204" y="733"/>
                </a:lnTo>
                <a:lnTo>
                  <a:pt x="1211" y="692"/>
                </a:lnTo>
                <a:lnTo>
                  <a:pt x="1216" y="649"/>
                </a:lnTo>
                <a:lnTo>
                  <a:pt x="1217" y="608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32"/>
          <p:cNvSpPr>
            <a:spLocks noChangeShapeType="1"/>
          </p:cNvSpPr>
          <p:nvPr/>
        </p:nvSpPr>
        <p:spPr bwMode="auto">
          <a:xfrm>
            <a:off x="8397875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33"/>
          <p:cNvSpPr>
            <a:spLocks noChangeShapeType="1"/>
          </p:cNvSpPr>
          <p:nvPr/>
        </p:nvSpPr>
        <p:spPr bwMode="auto">
          <a:xfrm>
            <a:off x="9040813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34"/>
          <p:cNvSpPr>
            <a:spLocks/>
          </p:cNvSpPr>
          <p:nvPr/>
        </p:nvSpPr>
        <p:spPr bwMode="auto">
          <a:xfrm>
            <a:off x="10358438" y="5576888"/>
            <a:ext cx="685800" cy="50800"/>
          </a:xfrm>
          <a:custGeom>
            <a:avLst/>
            <a:gdLst>
              <a:gd name="T0" fmla="*/ 1297 w 1297"/>
              <a:gd name="T1" fmla="*/ 96 h 96"/>
              <a:gd name="T2" fmla="*/ 1217 w 1297"/>
              <a:gd name="T3" fmla="*/ 74 h 96"/>
              <a:gd name="T4" fmla="*/ 1138 w 1297"/>
              <a:gd name="T5" fmla="*/ 55 h 96"/>
              <a:gd name="T6" fmla="*/ 1057 w 1297"/>
              <a:gd name="T7" fmla="*/ 38 h 96"/>
              <a:gd name="T8" fmla="*/ 977 w 1297"/>
              <a:gd name="T9" fmla="*/ 25 h 96"/>
              <a:gd name="T10" fmla="*/ 895 w 1297"/>
              <a:gd name="T11" fmla="*/ 14 h 96"/>
              <a:gd name="T12" fmla="*/ 813 w 1297"/>
              <a:gd name="T13" fmla="*/ 6 h 96"/>
              <a:gd name="T14" fmla="*/ 730 w 1297"/>
              <a:gd name="T15" fmla="*/ 2 h 96"/>
              <a:gd name="T16" fmla="*/ 648 w 1297"/>
              <a:gd name="T17" fmla="*/ 0 h 96"/>
              <a:gd name="T18" fmla="*/ 567 w 1297"/>
              <a:gd name="T19" fmla="*/ 2 h 96"/>
              <a:gd name="T20" fmla="*/ 484 w 1297"/>
              <a:gd name="T21" fmla="*/ 6 h 96"/>
              <a:gd name="T22" fmla="*/ 402 w 1297"/>
              <a:gd name="T23" fmla="*/ 14 h 96"/>
              <a:gd name="T24" fmla="*/ 320 w 1297"/>
              <a:gd name="T25" fmla="*/ 25 h 96"/>
              <a:gd name="T26" fmla="*/ 239 w 1297"/>
              <a:gd name="T27" fmla="*/ 38 h 96"/>
              <a:gd name="T28" fmla="*/ 159 w 1297"/>
              <a:gd name="T29" fmla="*/ 55 h 96"/>
              <a:gd name="T30" fmla="*/ 79 w 1297"/>
              <a:gd name="T31" fmla="*/ 74 h 96"/>
              <a:gd name="T32" fmla="*/ 0 w 1297"/>
              <a:gd name="T3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97" h="96">
                <a:moveTo>
                  <a:pt x="1297" y="96"/>
                </a:moveTo>
                <a:lnTo>
                  <a:pt x="1217" y="74"/>
                </a:lnTo>
                <a:lnTo>
                  <a:pt x="1138" y="55"/>
                </a:lnTo>
                <a:lnTo>
                  <a:pt x="1057" y="38"/>
                </a:lnTo>
                <a:lnTo>
                  <a:pt x="977" y="25"/>
                </a:lnTo>
                <a:lnTo>
                  <a:pt x="895" y="14"/>
                </a:lnTo>
                <a:lnTo>
                  <a:pt x="813" y="6"/>
                </a:lnTo>
                <a:lnTo>
                  <a:pt x="730" y="2"/>
                </a:lnTo>
                <a:lnTo>
                  <a:pt x="648" y="0"/>
                </a:lnTo>
                <a:lnTo>
                  <a:pt x="567" y="2"/>
                </a:lnTo>
                <a:lnTo>
                  <a:pt x="484" y="6"/>
                </a:lnTo>
                <a:lnTo>
                  <a:pt x="402" y="14"/>
                </a:lnTo>
                <a:lnTo>
                  <a:pt x="320" y="25"/>
                </a:lnTo>
                <a:lnTo>
                  <a:pt x="239" y="38"/>
                </a:lnTo>
                <a:lnTo>
                  <a:pt x="159" y="55"/>
                </a:lnTo>
                <a:lnTo>
                  <a:pt x="79" y="74"/>
                </a:lnTo>
                <a:lnTo>
                  <a:pt x="0" y="9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35"/>
          <p:cNvSpPr>
            <a:spLocks/>
          </p:cNvSpPr>
          <p:nvPr/>
        </p:nvSpPr>
        <p:spPr bwMode="auto">
          <a:xfrm>
            <a:off x="11044238" y="5576888"/>
            <a:ext cx="685800" cy="50800"/>
          </a:xfrm>
          <a:custGeom>
            <a:avLst/>
            <a:gdLst>
              <a:gd name="T0" fmla="*/ 1297 w 1297"/>
              <a:gd name="T1" fmla="*/ 96 h 96"/>
              <a:gd name="T2" fmla="*/ 1217 w 1297"/>
              <a:gd name="T3" fmla="*/ 74 h 96"/>
              <a:gd name="T4" fmla="*/ 1138 w 1297"/>
              <a:gd name="T5" fmla="*/ 55 h 96"/>
              <a:gd name="T6" fmla="*/ 1057 w 1297"/>
              <a:gd name="T7" fmla="*/ 38 h 96"/>
              <a:gd name="T8" fmla="*/ 977 w 1297"/>
              <a:gd name="T9" fmla="*/ 25 h 96"/>
              <a:gd name="T10" fmla="*/ 895 w 1297"/>
              <a:gd name="T11" fmla="*/ 14 h 96"/>
              <a:gd name="T12" fmla="*/ 813 w 1297"/>
              <a:gd name="T13" fmla="*/ 6 h 96"/>
              <a:gd name="T14" fmla="*/ 730 w 1297"/>
              <a:gd name="T15" fmla="*/ 2 h 96"/>
              <a:gd name="T16" fmla="*/ 648 w 1297"/>
              <a:gd name="T17" fmla="*/ 0 h 96"/>
              <a:gd name="T18" fmla="*/ 567 w 1297"/>
              <a:gd name="T19" fmla="*/ 2 h 96"/>
              <a:gd name="T20" fmla="*/ 484 w 1297"/>
              <a:gd name="T21" fmla="*/ 6 h 96"/>
              <a:gd name="T22" fmla="*/ 402 w 1297"/>
              <a:gd name="T23" fmla="*/ 14 h 96"/>
              <a:gd name="T24" fmla="*/ 320 w 1297"/>
              <a:gd name="T25" fmla="*/ 25 h 96"/>
              <a:gd name="T26" fmla="*/ 240 w 1297"/>
              <a:gd name="T27" fmla="*/ 38 h 96"/>
              <a:gd name="T28" fmla="*/ 159 w 1297"/>
              <a:gd name="T29" fmla="*/ 55 h 96"/>
              <a:gd name="T30" fmla="*/ 79 w 1297"/>
              <a:gd name="T31" fmla="*/ 74 h 96"/>
              <a:gd name="T32" fmla="*/ 0 w 1297"/>
              <a:gd name="T3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97" h="96">
                <a:moveTo>
                  <a:pt x="1297" y="96"/>
                </a:moveTo>
                <a:lnTo>
                  <a:pt x="1217" y="74"/>
                </a:lnTo>
                <a:lnTo>
                  <a:pt x="1138" y="55"/>
                </a:lnTo>
                <a:lnTo>
                  <a:pt x="1057" y="38"/>
                </a:lnTo>
                <a:lnTo>
                  <a:pt x="977" y="25"/>
                </a:lnTo>
                <a:lnTo>
                  <a:pt x="895" y="14"/>
                </a:lnTo>
                <a:lnTo>
                  <a:pt x="813" y="6"/>
                </a:lnTo>
                <a:lnTo>
                  <a:pt x="730" y="2"/>
                </a:lnTo>
                <a:lnTo>
                  <a:pt x="648" y="0"/>
                </a:lnTo>
                <a:lnTo>
                  <a:pt x="567" y="2"/>
                </a:lnTo>
                <a:lnTo>
                  <a:pt x="484" y="6"/>
                </a:lnTo>
                <a:lnTo>
                  <a:pt x="402" y="14"/>
                </a:lnTo>
                <a:lnTo>
                  <a:pt x="320" y="25"/>
                </a:lnTo>
                <a:lnTo>
                  <a:pt x="240" y="38"/>
                </a:lnTo>
                <a:lnTo>
                  <a:pt x="159" y="55"/>
                </a:lnTo>
                <a:lnTo>
                  <a:pt x="79" y="74"/>
                </a:lnTo>
                <a:lnTo>
                  <a:pt x="0" y="9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36"/>
          <p:cNvSpPr>
            <a:spLocks noChangeShapeType="1"/>
          </p:cNvSpPr>
          <p:nvPr/>
        </p:nvSpPr>
        <p:spPr bwMode="auto">
          <a:xfrm>
            <a:off x="10358438" y="5576888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37"/>
          <p:cNvSpPr>
            <a:spLocks/>
          </p:cNvSpPr>
          <p:nvPr/>
        </p:nvSpPr>
        <p:spPr bwMode="auto">
          <a:xfrm>
            <a:off x="10358438" y="6318250"/>
            <a:ext cx="685800" cy="50800"/>
          </a:xfrm>
          <a:custGeom>
            <a:avLst/>
            <a:gdLst>
              <a:gd name="T0" fmla="*/ 0 w 1297"/>
              <a:gd name="T1" fmla="*/ 0 h 96"/>
              <a:gd name="T2" fmla="*/ 79 w 1297"/>
              <a:gd name="T3" fmla="*/ 22 h 96"/>
              <a:gd name="T4" fmla="*/ 159 w 1297"/>
              <a:gd name="T5" fmla="*/ 42 h 96"/>
              <a:gd name="T6" fmla="*/ 239 w 1297"/>
              <a:gd name="T7" fmla="*/ 58 h 96"/>
              <a:gd name="T8" fmla="*/ 320 w 1297"/>
              <a:gd name="T9" fmla="*/ 72 h 96"/>
              <a:gd name="T10" fmla="*/ 402 w 1297"/>
              <a:gd name="T11" fmla="*/ 82 h 96"/>
              <a:gd name="T12" fmla="*/ 484 w 1297"/>
              <a:gd name="T13" fmla="*/ 90 h 96"/>
              <a:gd name="T14" fmla="*/ 567 w 1297"/>
              <a:gd name="T15" fmla="*/ 95 h 96"/>
              <a:gd name="T16" fmla="*/ 648 w 1297"/>
              <a:gd name="T17" fmla="*/ 96 h 96"/>
              <a:gd name="T18" fmla="*/ 730 w 1297"/>
              <a:gd name="T19" fmla="*/ 95 h 96"/>
              <a:gd name="T20" fmla="*/ 813 w 1297"/>
              <a:gd name="T21" fmla="*/ 90 h 96"/>
              <a:gd name="T22" fmla="*/ 895 w 1297"/>
              <a:gd name="T23" fmla="*/ 82 h 96"/>
              <a:gd name="T24" fmla="*/ 977 w 1297"/>
              <a:gd name="T25" fmla="*/ 72 h 96"/>
              <a:gd name="T26" fmla="*/ 1057 w 1297"/>
              <a:gd name="T27" fmla="*/ 58 h 96"/>
              <a:gd name="T28" fmla="*/ 1138 w 1297"/>
              <a:gd name="T29" fmla="*/ 42 h 96"/>
              <a:gd name="T30" fmla="*/ 1217 w 1297"/>
              <a:gd name="T31" fmla="*/ 22 h 96"/>
              <a:gd name="T32" fmla="*/ 1297 w 1297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97" h="96">
                <a:moveTo>
                  <a:pt x="0" y="0"/>
                </a:moveTo>
                <a:lnTo>
                  <a:pt x="79" y="22"/>
                </a:lnTo>
                <a:lnTo>
                  <a:pt x="159" y="42"/>
                </a:lnTo>
                <a:lnTo>
                  <a:pt x="239" y="58"/>
                </a:lnTo>
                <a:lnTo>
                  <a:pt x="320" y="72"/>
                </a:lnTo>
                <a:lnTo>
                  <a:pt x="402" y="82"/>
                </a:lnTo>
                <a:lnTo>
                  <a:pt x="484" y="90"/>
                </a:lnTo>
                <a:lnTo>
                  <a:pt x="567" y="95"/>
                </a:lnTo>
                <a:lnTo>
                  <a:pt x="648" y="96"/>
                </a:lnTo>
                <a:lnTo>
                  <a:pt x="730" y="95"/>
                </a:lnTo>
                <a:lnTo>
                  <a:pt x="813" y="90"/>
                </a:lnTo>
                <a:lnTo>
                  <a:pt x="895" y="82"/>
                </a:lnTo>
                <a:lnTo>
                  <a:pt x="977" y="72"/>
                </a:lnTo>
                <a:lnTo>
                  <a:pt x="1057" y="58"/>
                </a:lnTo>
                <a:lnTo>
                  <a:pt x="1138" y="42"/>
                </a:lnTo>
                <a:lnTo>
                  <a:pt x="1217" y="22"/>
                </a:lnTo>
                <a:lnTo>
                  <a:pt x="129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8"/>
          <p:cNvSpPr>
            <a:spLocks/>
          </p:cNvSpPr>
          <p:nvPr/>
        </p:nvSpPr>
        <p:spPr bwMode="auto">
          <a:xfrm>
            <a:off x="11044238" y="6318250"/>
            <a:ext cx="685800" cy="50800"/>
          </a:xfrm>
          <a:custGeom>
            <a:avLst/>
            <a:gdLst>
              <a:gd name="T0" fmla="*/ 0 w 1297"/>
              <a:gd name="T1" fmla="*/ 0 h 96"/>
              <a:gd name="T2" fmla="*/ 79 w 1297"/>
              <a:gd name="T3" fmla="*/ 22 h 96"/>
              <a:gd name="T4" fmla="*/ 159 w 1297"/>
              <a:gd name="T5" fmla="*/ 42 h 96"/>
              <a:gd name="T6" fmla="*/ 240 w 1297"/>
              <a:gd name="T7" fmla="*/ 58 h 96"/>
              <a:gd name="T8" fmla="*/ 320 w 1297"/>
              <a:gd name="T9" fmla="*/ 72 h 96"/>
              <a:gd name="T10" fmla="*/ 402 w 1297"/>
              <a:gd name="T11" fmla="*/ 82 h 96"/>
              <a:gd name="T12" fmla="*/ 484 w 1297"/>
              <a:gd name="T13" fmla="*/ 90 h 96"/>
              <a:gd name="T14" fmla="*/ 567 w 1297"/>
              <a:gd name="T15" fmla="*/ 95 h 96"/>
              <a:gd name="T16" fmla="*/ 648 w 1297"/>
              <a:gd name="T17" fmla="*/ 96 h 96"/>
              <a:gd name="T18" fmla="*/ 730 w 1297"/>
              <a:gd name="T19" fmla="*/ 95 h 96"/>
              <a:gd name="T20" fmla="*/ 813 w 1297"/>
              <a:gd name="T21" fmla="*/ 90 h 96"/>
              <a:gd name="T22" fmla="*/ 895 w 1297"/>
              <a:gd name="T23" fmla="*/ 82 h 96"/>
              <a:gd name="T24" fmla="*/ 977 w 1297"/>
              <a:gd name="T25" fmla="*/ 72 h 96"/>
              <a:gd name="T26" fmla="*/ 1057 w 1297"/>
              <a:gd name="T27" fmla="*/ 58 h 96"/>
              <a:gd name="T28" fmla="*/ 1138 w 1297"/>
              <a:gd name="T29" fmla="*/ 42 h 96"/>
              <a:gd name="T30" fmla="*/ 1217 w 1297"/>
              <a:gd name="T31" fmla="*/ 22 h 96"/>
              <a:gd name="T32" fmla="*/ 1297 w 1297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97" h="96">
                <a:moveTo>
                  <a:pt x="0" y="0"/>
                </a:moveTo>
                <a:lnTo>
                  <a:pt x="79" y="22"/>
                </a:lnTo>
                <a:lnTo>
                  <a:pt x="159" y="42"/>
                </a:lnTo>
                <a:lnTo>
                  <a:pt x="240" y="58"/>
                </a:lnTo>
                <a:lnTo>
                  <a:pt x="320" y="72"/>
                </a:lnTo>
                <a:lnTo>
                  <a:pt x="402" y="82"/>
                </a:lnTo>
                <a:lnTo>
                  <a:pt x="484" y="90"/>
                </a:lnTo>
                <a:lnTo>
                  <a:pt x="567" y="95"/>
                </a:lnTo>
                <a:lnTo>
                  <a:pt x="648" y="96"/>
                </a:lnTo>
                <a:lnTo>
                  <a:pt x="730" y="95"/>
                </a:lnTo>
                <a:lnTo>
                  <a:pt x="813" y="90"/>
                </a:lnTo>
                <a:lnTo>
                  <a:pt x="895" y="82"/>
                </a:lnTo>
                <a:lnTo>
                  <a:pt x="977" y="72"/>
                </a:lnTo>
                <a:lnTo>
                  <a:pt x="1057" y="58"/>
                </a:lnTo>
                <a:lnTo>
                  <a:pt x="1138" y="42"/>
                </a:lnTo>
                <a:lnTo>
                  <a:pt x="1217" y="22"/>
                </a:lnTo>
                <a:lnTo>
                  <a:pt x="129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39"/>
          <p:cNvSpPr>
            <a:spLocks noChangeShapeType="1"/>
          </p:cNvSpPr>
          <p:nvPr/>
        </p:nvSpPr>
        <p:spPr bwMode="auto">
          <a:xfrm>
            <a:off x="10358438" y="6369050"/>
            <a:ext cx="1371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40"/>
          <p:cNvSpPr>
            <a:spLocks noChangeShapeType="1"/>
          </p:cNvSpPr>
          <p:nvPr/>
        </p:nvSpPr>
        <p:spPr bwMode="auto">
          <a:xfrm flipV="1">
            <a:off x="10358438" y="5576888"/>
            <a:ext cx="0" cy="792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41"/>
          <p:cNvSpPr>
            <a:spLocks noChangeShapeType="1"/>
          </p:cNvSpPr>
          <p:nvPr/>
        </p:nvSpPr>
        <p:spPr bwMode="auto">
          <a:xfrm flipV="1">
            <a:off x="10721975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42"/>
          <p:cNvSpPr>
            <a:spLocks noChangeShapeType="1"/>
          </p:cNvSpPr>
          <p:nvPr/>
        </p:nvSpPr>
        <p:spPr bwMode="auto">
          <a:xfrm flipV="1">
            <a:off x="10647363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43"/>
          <p:cNvSpPr>
            <a:spLocks noChangeShapeType="1"/>
          </p:cNvSpPr>
          <p:nvPr/>
        </p:nvSpPr>
        <p:spPr bwMode="auto">
          <a:xfrm>
            <a:off x="11044238" y="5627688"/>
            <a:ext cx="0" cy="690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44"/>
          <p:cNvSpPr>
            <a:spLocks noChangeShapeType="1"/>
          </p:cNvSpPr>
          <p:nvPr/>
        </p:nvSpPr>
        <p:spPr bwMode="auto">
          <a:xfrm flipV="1">
            <a:off x="11730038" y="5576888"/>
            <a:ext cx="0" cy="792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45"/>
          <p:cNvSpPr>
            <a:spLocks noChangeShapeType="1"/>
          </p:cNvSpPr>
          <p:nvPr/>
        </p:nvSpPr>
        <p:spPr bwMode="auto">
          <a:xfrm flipV="1">
            <a:off x="11366500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46"/>
          <p:cNvSpPr>
            <a:spLocks noChangeShapeType="1"/>
          </p:cNvSpPr>
          <p:nvPr/>
        </p:nvSpPr>
        <p:spPr bwMode="auto">
          <a:xfrm flipV="1">
            <a:off x="11441113" y="5576888"/>
            <a:ext cx="0" cy="792163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47"/>
          <p:cNvSpPr>
            <a:spLocks noChangeShapeType="1"/>
          </p:cNvSpPr>
          <p:nvPr/>
        </p:nvSpPr>
        <p:spPr bwMode="auto">
          <a:xfrm flipV="1">
            <a:off x="7926388" y="1860550"/>
            <a:ext cx="0" cy="2036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48"/>
          <p:cNvSpPr>
            <a:spLocks noChangeShapeType="1"/>
          </p:cNvSpPr>
          <p:nvPr/>
        </p:nvSpPr>
        <p:spPr bwMode="auto">
          <a:xfrm flipV="1">
            <a:off x="8323263" y="2224088"/>
            <a:ext cx="0" cy="167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49"/>
          <p:cNvSpPr>
            <a:spLocks noChangeShapeType="1"/>
          </p:cNvSpPr>
          <p:nvPr/>
        </p:nvSpPr>
        <p:spPr bwMode="auto">
          <a:xfrm flipV="1">
            <a:off x="8397875" y="2744788"/>
            <a:ext cx="0" cy="1152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50"/>
          <p:cNvSpPr>
            <a:spLocks noChangeShapeType="1"/>
          </p:cNvSpPr>
          <p:nvPr/>
        </p:nvSpPr>
        <p:spPr bwMode="auto">
          <a:xfrm flipV="1">
            <a:off x="9512300" y="1860550"/>
            <a:ext cx="0" cy="2036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51"/>
          <p:cNvSpPr>
            <a:spLocks noChangeShapeType="1"/>
          </p:cNvSpPr>
          <p:nvPr/>
        </p:nvSpPr>
        <p:spPr bwMode="auto">
          <a:xfrm flipV="1">
            <a:off x="9115425" y="2224088"/>
            <a:ext cx="0" cy="167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52"/>
          <p:cNvSpPr>
            <a:spLocks noChangeShapeType="1"/>
          </p:cNvSpPr>
          <p:nvPr/>
        </p:nvSpPr>
        <p:spPr bwMode="auto">
          <a:xfrm flipV="1">
            <a:off x="9040813" y="2744788"/>
            <a:ext cx="0" cy="1152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53"/>
          <p:cNvSpPr>
            <a:spLocks noChangeShapeType="1"/>
          </p:cNvSpPr>
          <p:nvPr/>
        </p:nvSpPr>
        <p:spPr bwMode="auto">
          <a:xfrm flipH="1">
            <a:off x="7537450" y="5576888"/>
            <a:ext cx="4953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54"/>
          <p:cNvSpPr>
            <a:spLocks noChangeShapeType="1"/>
          </p:cNvSpPr>
          <p:nvPr/>
        </p:nvSpPr>
        <p:spPr bwMode="auto">
          <a:xfrm flipH="1">
            <a:off x="7537450" y="6369050"/>
            <a:ext cx="4953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5" name="Straight Arrow Connector 164"/>
          <p:cNvCxnSpPr>
            <a:stCxn id="156" idx="1"/>
            <a:endCxn id="159" idx="1"/>
          </p:cNvCxnSpPr>
          <p:nvPr/>
        </p:nvCxnSpPr>
        <p:spPr>
          <a:xfrm>
            <a:off x="7926389" y="1860550"/>
            <a:ext cx="15859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7" idx="1"/>
            <a:endCxn id="160" idx="1"/>
          </p:cNvCxnSpPr>
          <p:nvPr/>
        </p:nvCxnSpPr>
        <p:spPr>
          <a:xfrm>
            <a:off x="8323264" y="2224088"/>
            <a:ext cx="7921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8" idx="1"/>
            <a:endCxn id="161" idx="1"/>
          </p:cNvCxnSpPr>
          <p:nvPr/>
        </p:nvCxnSpPr>
        <p:spPr>
          <a:xfrm>
            <a:off x="8397876" y="2744788"/>
            <a:ext cx="6429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589963" y="1378857"/>
            <a:ext cx="45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524876" y="2332335"/>
            <a:ext cx="45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75" name="TextBox 174"/>
          <p:cNvSpPr txBox="1"/>
          <p:nvPr/>
        </p:nvSpPr>
        <p:spPr>
          <a:xfrm>
            <a:off x="8582480" y="1837977"/>
            <a:ext cx="45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177" name="Straight Arrow Connector 176"/>
          <p:cNvCxnSpPr>
            <a:stCxn id="163" idx="1"/>
            <a:endCxn id="162" idx="1"/>
          </p:cNvCxnSpPr>
          <p:nvPr/>
        </p:nvCxnSpPr>
        <p:spPr>
          <a:xfrm flipV="1">
            <a:off x="7537450" y="5576889"/>
            <a:ext cx="0" cy="792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16200000">
            <a:off x="7130854" y="5694171"/>
            <a:ext cx="43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6243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34" y="2442755"/>
            <a:ext cx="8242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Hex  M16 × 1.5 × 40/60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73697" y="183968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76215" y="3220873"/>
            <a:ext cx="791570" cy="120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86141" y="172591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983941" y="3220874"/>
            <a:ext cx="750626" cy="120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9094088" y="1658106"/>
            <a:ext cx="859809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00790" y="1445820"/>
            <a:ext cx="18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Hexagonal Head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84934" y="1658106"/>
            <a:ext cx="219926" cy="107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88097" y="1294631"/>
            <a:ext cx="220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 System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98082" y="4421875"/>
            <a:ext cx="18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Nominal Diameter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1530" y="1356578"/>
            <a:ext cx="211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of the thread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94087" y="1260201"/>
            <a:ext cx="266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length of the Shank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120417" y="4427324"/>
            <a:ext cx="309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Threaded portion of the Shank</a:t>
            </a:r>
          </a:p>
        </p:txBody>
      </p:sp>
    </p:spTree>
    <p:extLst>
      <p:ext uri="{BB962C8B-B14F-4D97-AF65-F5344CB8AC3E}">
        <p14:creationId xmlns:p14="http://schemas.microsoft.com/office/powerpoint/2010/main" val="40434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57" y="23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Square Bolt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10101263" y="1839913"/>
            <a:ext cx="1131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0101263" y="1839913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10668000" y="1552575"/>
            <a:ext cx="0" cy="5075238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9537700" y="2405063"/>
            <a:ext cx="18796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0102850" y="1839913"/>
            <a:ext cx="1128713" cy="1130300"/>
          </a:xfrm>
          <a:custGeom>
            <a:avLst/>
            <a:gdLst>
              <a:gd name="T0" fmla="*/ 1421 w 1423"/>
              <a:gd name="T1" fmla="*/ 660 h 1426"/>
              <a:gd name="T2" fmla="*/ 1405 w 1423"/>
              <a:gd name="T3" fmla="*/ 553 h 1426"/>
              <a:gd name="T4" fmla="*/ 1373 w 1423"/>
              <a:gd name="T5" fmla="*/ 449 h 1426"/>
              <a:gd name="T6" fmla="*/ 1326 w 1423"/>
              <a:gd name="T7" fmla="*/ 353 h 1426"/>
              <a:gd name="T8" fmla="*/ 1264 w 1423"/>
              <a:gd name="T9" fmla="*/ 264 h 1426"/>
              <a:gd name="T10" fmla="*/ 1190 w 1423"/>
              <a:gd name="T11" fmla="*/ 186 h 1426"/>
              <a:gd name="T12" fmla="*/ 1105 w 1423"/>
              <a:gd name="T13" fmla="*/ 120 h 1426"/>
              <a:gd name="T14" fmla="*/ 1011 w 1423"/>
              <a:gd name="T15" fmla="*/ 67 h 1426"/>
              <a:gd name="T16" fmla="*/ 911 w 1423"/>
              <a:gd name="T17" fmla="*/ 29 h 1426"/>
              <a:gd name="T18" fmla="*/ 806 w 1423"/>
              <a:gd name="T19" fmla="*/ 7 h 1426"/>
              <a:gd name="T20" fmla="*/ 699 w 1423"/>
              <a:gd name="T21" fmla="*/ 0 h 1426"/>
              <a:gd name="T22" fmla="*/ 592 w 1423"/>
              <a:gd name="T23" fmla="*/ 10 h 1426"/>
              <a:gd name="T24" fmla="*/ 486 w 1423"/>
              <a:gd name="T25" fmla="*/ 37 h 1426"/>
              <a:gd name="T26" fmla="*/ 388 w 1423"/>
              <a:gd name="T27" fmla="*/ 78 h 1426"/>
              <a:gd name="T28" fmla="*/ 295 w 1423"/>
              <a:gd name="T29" fmla="*/ 135 h 1426"/>
              <a:gd name="T30" fmla="*/ 214 w 1423"/>
              <a:gd name="T31" fmla="*/ 204 h 1426"/>
              <a:gd name="T32" fmla="*/ 143 w 1423"/>
              <a:gd name="T33" fmla="*/ 285 h 1426"/>
              <a:gd name="T34" fmla="*/ 85 w 1423"/>
              <a:gd name="T35" fmla="*/ 376 h 1426"/>
              <a:gd name="T36" fmla="*/ 41 w 1423"/>
              <a:gd name="T37" fmla="*/ 475 h 1426"/>
              <a:gd name="T38" fmla="*/ 13 w 1423"/>
              <a:gd name="T39" fmla="*/ 579 h 1426"/>
              <a:gd name="T40" fmla="*/ 0 w 1423"/>
              <a:gd name="T41" fmla="*/ 685 h 1426"/>
              <a:gd name="T42" fmla="*/ 5 w 1423"/>
              <a:gd name="T43" fmla="*/ 794 h 1426"/>
              <a:gd name="T44" fmla="*/ 25 w 1423"/>
              <a:gd name="T45" fmla="*/ 899 h 1426"/>
              <a:gd name="T46" fmla="*/ 62 w 1423"/>
              <a:gd name="T47" fmla="*/ 1001 h 1426"/>
              <a:gd name="T48" fmla="*/ 112 w 1423"/>
              <a:gd name="T49" fmla="*/ 1097 h 1426"/>
              <a:gd name="T50" fmla="*/ 177 w 1423"/>
              <a:gd name="T51" fmla="*/ 1183 h 1426"/>
              <a:gd name="T52" fmla="*/ 253 w 1423"/>
              <a:gd name="T53" fmla="*/ 1257 h 1426"/>
              <a:gd name="T54" fmla="*/ 341 w 1423"/>
              <a:gd name="T55" fmla="*/ 1321 h 1426"/>
              <a:gd name="T56" fmla="*/ 436 w 1423"/>
              <a:gd name="T57" fmla="*/ 1371 h 1426"/>
              <a:gd name="T58" fmla="*/ 538 w 1423"/>
              <a:gd name="T59" fmla="*/ 1405 h 1426"/>
              <a:gd name="T60" fmla="*/ 645 w 1423"/>
              <a:gd name="T61" fmla="*/ 1423 h 1426"/>
              <a:gd name="T62" fmla="*/ 752 w 1423"/>
              <a:gd name="T63" fmla="*/ 1424 h 1426"/>
              <a:gd name="T64" fmla="*/ 859 w 1423"/>
              <a:gd name="T65" fmla="*/ 1410 h 1426"/>
              <a:gd name="T66" fmla="*/ 961 w 1423"/>
              <a:gd name="T67" fmla="*/ 1381 h 1426"/>
              <a:gd name="T68" fmla="*/ 1060 w 1423"/>
              <a:gd name="T69" fmla="*/ 1335 h 1426"/>
              <a:gd name="T70" fmla="*/ 1149 w 1423"/>
              <a:gd name="T71" fmla="*/ 1275 h 1426"/>
              <a:gd name="T72" fmla="*/ 1228 w 1423"/>
              <a:gd name="T73" fmla="*/ 1202 h 1426"/>
              <a:gd name="T74" fmla="*/ 1297 w 1423"/>
              <a:gd name="T75" fmla="*/ 1118 h 1426"/>
              <a:gd name="T76" fmla="*/ 1350 w 1423"/>
              <a:gd name="T77" fmla="*/ 1026 h 1426"/>
              <a:gd name="T78" fmla="*/ 1390 w 1423"/>
              <a:gd name="T79" fmla="*/ 925 h 1426"/>
              <a:gd name="T80" fmla="*/ 1415 w 1423"/>
              <a:gd name="T81" fmla="*/ 820 h 1426"/>
              <a:gd name="T82" fmla="*/ 1423 w 1423"/>
              <a:gd name="T83" fmla="*/ 713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23" h="1426">
                <a:moveTo>
                  <a:pt x="1423" y="713"/>
                </a:moveTo>
                <a:lnTo>
                  <a:pt x="1421" y="660"/>
                </a:lnTo>
                <a:lnTo>
                  <a:pt x="1415" y="606"/>
                </a:lnTo>
                <a:lnTo>
                  <a:pt x="1405" y="553"/>
                </a:lnTo>
                <a:lnTo>
                  <a:pt x="1390" y="501"/>
                </a:lnTo>
                <a:lnTo>
                  <a:pt x="1373" y="449"/>
                </a:lnTo>
                <a:lnTo>
                  <a:pt x="1350" y="400"/>
                </a:lnTo>
                <a:lnTo>
                  <a:pt x="1326" y="353"/>
                </a:lnTo>
                <a:lnTo>
                  <a:pt x="1297" y="308"/>
                </a:lnTo>
                <a:lnTo>
                  <a:pt x="1264" y="264"/>
                </a:lnTo>
                <a:lnTo>
                  <a:pt x="1228" y="224"/>
                </a:lnTo>
                <a:lnTo>
                  <a:pt x="1190" y="186"/>
                </a:lnTo>
                <a:lnTo>
                  <a:pt x="1149" y="151"/>
                </a:lnTo>
                <a:lnTo>
                  <a:pt x="1105" y="120"/>
                </a:lnTo>
                <a:lnTo>
                  <a:pt x="1060" y="91"/>
                </a:lnTo>
                <a:lnTo>
                  <a:pt x="1011" y="67"/>
                </a:lnTo>
                <a:lnTo>
                  <a:pt x="961" y="46"/>
                </a:lnTo>
                <a:lnTo>
                  <a:pt x="911" y="29"/>
                </a:lnTo>
                <a:lnTo>
                  <a:pt x="859" y="15"/>
                </a:lnTo>
                <a:lnTo>
                  <a:pt x="806" y="7"/>
                </a:lnTo>
                <a:lnTo>
                  <a:pt x="752" y="2"/>
                </a:lnTo>
                <a:lnTo>
                  <a:pt x="699" y="0"/>
                </a:lnTo>
                <a:lnTo>
                  <a:pt x="645" y="3"/>
                </a:lnTo>
                <a:lnTo>
                  <a:pt x="592" y="10"/>
                </a:lnTo>
                <a:lnTo>
                  <a:pt x="538" y="21"/>
                </a:lnTo>
                <a:lnTo>
                  <a:pt x="486" y="37"/>
                </a:lnTo>
                <a:lnTo>
                  <a:pt x="436" y="55"/>
                </a:lnTo>
                <a:lnTo>
                  <a:pt x="388" y="78"/>
                </a:lnTo>
                <a:lnTo>
                  <a:pt x="341" y="105"/>
                </a:lnTo>
                <a:lnTo>
                  <a:pt x="295" y="135"/>
                </a:lnTo>
                <a:lnTo>
                  <a:pt x="253" y="169"/>
                </a:lnTo>
                <a:lnTo>
                  <a:pt x="214" y="204"/>
                </a:lnTo>
                <a:lnTo>
                  <a:pt x="177" y="243"/>
                </a:lnTo>
                <a:lnTo>
                  <a:pt x="143" y="285"/>
                </a:lnTo>
                <a:lnTo>
                  <a:pt x="112" y="329"/>
                </a:lnTo>
                <a:lnTo>
                  <a:pt x="85" y="376"/>
                </a:lnTo>
                <a:lnTo>
                  <a:pt x="62" y="425"/>
                </a:lnTo>
                <a:lnTo>
                  <a:pt x="41" y="475"/>
                </a:lnTo>
                <a:lnTo>
                  <a:pt x="25" y="527"/>
                </a:lnTo>
                <a:lnTo>
                  <a:pt x="13" y="579"/>
                </a:lnTo>
                <a:lnTo>
                  <a:pt x="5" y="632"/>
                </a:lnTo>
                <a:lnTo>
                  <a:pt x="0" y="685"/>
                </a:lnTo>
                <a:lnTo>
                  <a:pt x="0" y="741"/>
                </a:lnTo>
                <a:lnTo>
                  <a:pt x="5" y="794"/>
                </a:lnTo>
                <a:lnTo>
                  <a:pt x="13" y="848"/>
                </a:lnTo>
                <a:lnTo>
                  <a:pt x="25" y="899"/>
                </a:lnTo>
                <a:lnTo>
                  <a:pt x="41" y="951"/>
                </a:lnTo>
                <a:lnTo>
                  <a:pt x="62" y="1001"/>
                </a:lnTo>
                <a:lnTo>
                  <a:pt x="85" y="1050"/>
                </a:lnTo>
                <a:lnTo>
                  <a:pt x="112" y="1097"/>
                </a:lnTo>
                <a:lnTo>
                  <a:pt x="143" y="1141"/>
                </a:lnTo>
                <a:lnTo>
                  <a:pt x="177" y="1183"/>
                </a:lnTo>
                <a:lnTo>
                  <a:pt x="214" y="1222"/>
                </a:lnTo>
                <a:lnTo>
                  <a:pt x="253" y="1257"/>
                </a:lnTo>
                <a:lnTo>
                  <a:pt x="295" y="1291"/>
                </a:lnTo>
                <a:lnTo>
                  <a:pt x="341" y="1321"/>
                </a:lnTo>
                <a:lnTo>
                  <a:pt x="388" y="1348"/>
                </a:lnTo>
                <a:lnTo>
                  <a:pt x="436" y="1371"/>
                </a:lnTo>
                <a:lnTo>
                  <a:pt x="486" y="1389"/>
                </a:lnTo>
                <a:lnTo>
                  <a:pt x="538" y="1405"/>
                </a:lnTo>
                <a:lnTo>
                  <a:pt x="592" y="1416"/>
                </a:lnTo>
                <a:lnTo>
                  <a:pt x="645" y="1423"/>
                </a:lnTo>
                <a:lnTo>
                  <a:pt x="699" y="1426"/>
                </a:lnTo>
                <a:lnTo>
                  <a:pt x="752" y="1424"/>
                </a:lnTo>
                <a:lnTo>
                  <a:pt x="806" y="1419"/>
                </a:lnTo>
                <a:lnTo>
                  <a:pt x="859" y="1410"/>
                </a:lnTo>
                <a:lnTo>
                  <a:pt x="911" y="1397"/>
                </a:lnTo>
                <a:lnTo>
                  <a:pt x="961" y="1381"/>
                </a:lnTo>
                <a:lnTo>
                  <a:pt x="1011" y="1359"/>
                </a:lnTo>
                <a:lnTo>
                  <a:pt x="1060" y="1335"/>
                </a:lnTo>
                <a:lnTo>
                  <a:pt x="1105" y="1306"/>
                </a:lnTo>
                <a:lnTo>
                  <a:pt x="1149" y="1275"/>
                </a:lnTo>
                <a:lnTo>
                  <a:pt x="1190" y="1240"/>
                </a:lnTo>
                <a:lnTo>
                  <a:pt x="1228" y="1202"/>
                </a:lnTo>
                <a:lnTo>
                  <a:pt x="1264" y="1162"/>
                </a:lnTo>
                <a:lnTo>
                  <a:pt x="1297" y="1118"/>
                </a:lnTo>
                <a:lnTo>
                  <a:pt x="1326" y="1073"/>
                </a:lnTo>
                <a:lnTo>
                  <a:pt x="1350" y="1026"/>
                </a:lnTo>
                <a:lnTo>
                  <a:pt x="1373" y="977"/>
                </a:lnTo>
                <a:lnTo>
                  <a:pt x="1390" y="925"/>
                </a:lnTo>
                <a:lnTo>
                  <a:pt x="1405" y="873"/>
                </a:lnTo>
                <a:lnTo>
                  <a:pt x="1415" y="820"/>
                </a:lnTo>
                <a:lnTo>
                  <a:pt x="1421" y="766"/>
                </a:lnTo>
                <a:lnTo>
                  <a:pt x="1423" y="713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0325100" y="2063750"/>
            <a:ext cx="684213" cy="684213"/>
          </a:xfrm>
          <a:custGeom>
            <a:avLst/>
            <a:gdLst>
              <a:gd name="T0" fmla="*/ 860 w 862"/>
              <a:gd name="T1" fmla="*/ 389 h 862"/>
              <a:gd name="T2" fmla="*/ 844 w 862"/>
              <a:gd name="T3" fmla="*/ 308 h 862"/>
              <a:gd name="T4" fmla="*/ 813 w 862"/>
              <a:gd name="T5" fmla="*/ 230 h 862"/>
              <a:gd name="T6" fmla="*/ 766 w 862"/>
              <a:gd name="T7" fmla="*/ 160 h 862"/>
              <a:gd name="T8" fmla="*/ 709 w 862"/>
              <a:gd name="T9" fmla="*/ 102 h 862"/>
              <a:gd name="T10" fmla="*/ 640 w 862"/>
              <a:gd name="T11" fmla="*/ 55 h 862"/>
              <a:gd name="T12" fmla="*/ 563 w 862"/>
              <a:gd name="T13" fmla="*/ 21 h 862"/>
              <a:gd name="T14" fmla="*/ 482 w 862"/>
              <a:gd name="T15" fmla="*/ 3 h 862"/>
              <a:gd name="T16" fmla="*/ 400 w 862"/>
              <a:gd name="T17" fmla="*/ 2 h 862"/>
              <a:gd name="T18" fmla="*/ 317 w 862"/>
              <a:gd name="T19" fmla="*/ 15 h 862"/>
              <a:gd name="T20" fmla="*/ 239 w 862"/>
              <a:gd name="T21" fmla="*/ 45 h 862"/>
              <a:gd name="T22" fmla="*/ 168 w 862"/>
              <a:gd name="T23" fmla="*/ 89 h 862"/>
              <a:gd name="T24" fmla="*/ 108 w 862"/>
              <a:gd name="T25" fmla="*/ 146 h 862"/>
              <a:gd name="T26" fmla="*/ 60 w 862"/>
              <a:gd name="T27" fmla="*/ 212 h 862"/>
              <a:gd name="T28" fmla="*/ 24 w 862"/>
              <a:gd name="T29" fmla="*/ 288 h 862"/>
              <a:gd name="T30" fmla="*/ 5 w 862"/>
              <a:gd name="T31" fmla="*/ 369 h 862"/>
              <a:gd name="T32" fmla="*/ 0 w 862"/>
              <a:gd name="T33" fmla="*/ 452 h 862"/>
              <a:gd name="T34" fmla="*/ 13 w 862"/>
              <a:gd name="T35" fmla="*/ 535 h 862"/>
              <a:gd name="T36" fmla="*/ 40 w 862"/>
              <a:gd name="T37" fmla="*/ 612 h 862"/>
              <a:gd name="T38" fmla="*/ 82 w 862"/>
              <a:gd name="T39" fmla="*/ 684 h 862"/>
              <a:gd name="T40" fmla="*/ 137 w 862"/>
              <a:gd name="T41" fmla="*/ 747 h 862"/>
              <a:gd name="T42" fmla="*/ 204 w 862"/>
              <a:gd name="T43" fmla="*/ 797 h 862"/>
              <a:gd name="T44" fmla="*/ 278 w 862"/>
              <a:gd name="T45" fmla="*/ 834 h 862"/>
              <a:gd name="T46" fmla="*/ 358 w 862"/>
              <a:gd name="T47" fmla="*/ 856 h 862"/>
              <a:gd name="T48" fmla="*/ 440 w 862"/>
              <a:gd name="T49" fmla="*/ 862 h 862"/>
              <a:gd name="T50" fmla="*/ 523 w 862"/>
              <a:gd name="T51" fmla="*/ 852 h 862"/>
              <a:gd name="T52" fmla="*/ 602 w 862"/>
              <a:gd name="T53" fmla="*/ 826 h 862"/>
              <a:gd name="T54" fmla="*/ 675 w 862"/>
              <a:gd name="T55" fmla="*/ 786 h 862"/>
              <a:gd name="T56" fmla="*/ 738 w 862"/>
              <a:gd name="T57" fmla="*/ 732 h 862"/>
              <a:gd name="T58" fmla="*/ 792 w 862"/>
              <a:gd name="T59" fmla="*/ 668 h 862"/>
              <a:gd name="T60" fmla="*/ 829 w 862"/>
              <a:gd name="T61" fmla="*/ 593 h 862"/>
              <a:gd name="T62" fmla="*/ 854 w 862"/>
              <a:gd name="T63" fmla="*/ 514 h 862"/>
              <a:gd name="T64" fmla="*/ 862 w 862"/>
              <a:gd name="T65" fmla="*/ 431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2" h="862">
                <a:moveTo>
                  <a:pt x="862" y="431"/>
                </a:moveTo>
                <a:lnTo>
                  <a:pt x="860" y="389"/>
                </a:lnTo>
                <a:lnTo>
                  <a:pt x="854" y="348"/>
                </a:lnTo>
                <a:lnTo>
                  <a:pt x="844" y="308"/>
                </a:lnTo>
                <a:lnTo>
                  <a:pt x="829" y="269"/>
                </a:lnTo>
                <a:lnTo>
                  <a:pt x="813" y="230"/>
                </a:lnTo>
                <a:lnTo>
                  <a:pt x="792" y="194"/>
                </a:lnTo>
                <a:lnTo>
                  <a:pt x="766" y="160"/>
                </a:lnTo>
                <a:lnTo>
                  <a:pt x="738" y="130"/>
                </a:lnTo>
                <a:lnTo>
                  <a:pt x="709" y="102"/>
                </a:lnTo>
                <a:lnTo>
                  <a:pt x="675" y="76"/>
                </a:lnTo>
                <a:lnTo>
                  <a:pt x="640" y="55"/>
                </a:lnTo>
                <a:lnTo>
                  <a:pt x="602" y="36"/>
                </a:lnTo>
                <a:lnTo>
                  <a:pt x="563" y="21"/>
                </a:lnTo>
                <a:lnTo>
                  <a:pt x="523" y="10"/>
                </a:lnTo>
                <a:lnTo>
                  <a:pt x="482" y="3"/>
                </a:lnTo>
                <a:lnTo>
                  <a:pt x="440" y="0"/>
                </a:lnTo>
                <a:lnTo>
                  <a:pt x="400" y="2"/>
                </a:lnTo>
                <a:lnTo>
                  <a:pt x="358" y="7"/>
                </a:lnTo>
                <a:lnTo>
                  <a:pt x="317" y="15"/>
                </a:lnTo>
                <a:lnTo>
                  <a:pt x="278" y="28"/>
                </a:lnTo>
                <a:lnTo>
                  <a:pt x="239" y="45"/>
                </a:lnTo>
                <a:lnTo>
                  <a:pt x="204" y="65"/>
                </a:lnTo>
                <a:lnTo>
                  <a:pt x="168" y="89"/>
                </a:lnTo>
                <a:lnTo>
                  <a:pt x="137" y="115"/>
                </a:lnTo>
                <a:lnTo>
                  <a:pt x="108" y="146"/>
                </a:lnTo>
                <a:lnTo>
                  <a:pt x="82" y="178"/>
                </a:lnTo>
                <a:lnTo>
                  <a:pt x="60" y="212"/>
                </a:lnTo>
                <a:lnTo>
                  <a:pt x="40" y="250"/>
                </a:lnTo>
                <a:lnTo>
                  <a:pt x="24" y="288"/>
                </a:lnTo>
                <a:lnTo>
                  <a:pt x="13" y="327"/>
                </a:lnTo>
                <a:lnTo>
                  <a:pt x="5" y="369"/>
                </a:lnTo>
                <a:lnTo>
                  <a:pt x="0" y="410"/>
                </a:lnTo>
                <a:lnTo>
                  <a:pt x="0" y="452"/>
                </a:lnTo>
                <a:lnTo>
                  <a:pt x="5" y="493"/>
                </a:lnTo>
                <a:lnTo>
                  <a:pt x="13" y="535"/>
                </a:lnTo>
                <a:lnTo>
                  <a:pt x="24" y="574"/>
                </a:lnTo>
                <a:lnTo>
                  <a:pt x="40" y="612"/>
                </a:lnTo>
                <a:lnTo>
                  <a:pt x="60" y="650"/>
                </a:lnTo>
                <a:lnTo>
                  <a:pt x="82" y="684"/>
                </a:lnTo>
                <a:lnTo>
                  <a:pt x="108" y="716"/>
                </a:lnTo>
                <a:lnTo>
                  <a:pt x="137" y="747"/>
                </a:lnTo>
                <a:lnTo>
                  <a:pt x="168" y="773"/>
                </a:lnTo>
                <a:lnTo>
                  <a:pt x="204" y="797"/>
                </a:lnTo>
                <a:lnTo>
                  <a:pt x="239" y="817"/>
                </a:lnTo>
                <a:lnTo>
                  <a:pt x="278" y="834"/>
                </a:lnTo>
                <a:lnTo>
                  <a:pt x="317" y="847"/>
                </a:lnTo>
                <a:lnTo>
                  <a:pt x="358" y="856"/>
                </a:lnTo>
                <a:lnTo>
                  <a:pt x="400" y="860"/>
                </a:lnTo>
                <a:lnTo>
                  <a:pt x="440" y="862"/>
                </a:lnTo>
                <a:lnTo>
                  <a:pt x="482" y="859"/>
                </a:lnTo>
                <a:lnTo>
                  <a:pt x="523" y="852"/>
                </a:lnTo>
                <a:lnTo>
                  <a:pt x="563" y="841"/>
                </a:lnTo>
                <a:lnTo>
                  <a:pt x="602" y="826"/>
                </a:lnTo>
                <a:lnTo>
                  <a:pt x="640" y="807"/>
                </a:lnTo>
                <a:lnTo>
                  <a:pt x="675" y="786"/>
                </a:lnTo>
                <a:lnTo>
                  <a:pt x="709" y="760"/>
                </a:lnTo>
                <a:lnTo>
                  <a:pt x="738" y="732"/>
                </a:lnTo>
                <a:lnTo>
                  <a:pt x="766" y="702"/>
                </a:lnTo>
                <a:lnTo>
                  <a:pt x="792" y="668"/>
                </a:lnTo>
                <a:lnTo>
                  <a:pt x="813" y="632"/>
                </a:lnTo>
                <a:lnTo>
                  <a:pt x="829" y="593"/>
                </a:lnTo>
                <a:lnTo>
                  <a:pt x="844" y="554"/>
                </a:lnTo>
                <a:lnTo>
                  <a:pt x="854" y="514"/>
                </a:lnTo>
                <a:lnTo>
                  <a:pt x="860" y="473"/>
                </a:lnTo>
                <a:lnTo>
                  <a:pt x="862" y="431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0101263" y="3849688"/>
            <a:ext cx="1131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10101263" y="4398963"/>
            <a:ext cx="1131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0325100" y="6457950"/>
            <a:ext cx="6842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10101263" y="3849688"/>
            <a:ext cx="0" cy="549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11233150" y="3849688"/>
            <a:ext cx="0" cy="549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10101263" y="3849688"/>
            <a:ext cx="1131888" cy="123825"/>
          </a:xfrm>
          <a:custGeom>
            <a:avLst/>
            <a:gdLst>
              <a:gd name="T0" fmla="*/ 1426 w 1426"/>
              <a:gd name="T1" fmla="*/ 155 h 155"/>
              <a:gd name="T2" fmla="*/ 1346 w 1426"/>
              <a:gd name="T3" fmla="*/ 121 h 155"/>
              <a:gd name="T4" fmla="*/ 1265 w 1426"/>
              <a:gd name="T5" fmla="*/ 90 h 155"/>
              <a:gd name="T6" fmla="*/ 1182 w 1426"/>
              <a:gd name="T7" fmla="*/ 64 h 155"/>
              <a:gd name="T8" fmla="*/ 1098 w 1426"/>
              <a:gd name="T9" fmla="*/ 43 h 155"/>
              <a:gd name="T10" fmla="*/ 1014 w 1426"/>
              <a:gd name="T11" fmla="*/ 25 h 155"/>
              <a:gd name="T12" fmla="*/ 928 w 1426"/>
              <a:gd name="T13" fmla="*/ 12 h 155"/>
              <a:gd name="T14" fmla="*/ 842 w 1426"/>
              <a:gd name="T15" fmla="*/ 4 h 155"/>
              <a:gd name="T16" fmla="*/ 756 w 1426"/>
              <a:gd name="T17" fmla="*/ 0 h 155"/>
              <a:gd name="T18" fmla="*/ 669 w 1426"/>
              <a:gd name="T19" fmla="*/ 0 h 155"/>
              <a:gd name="T20" fmla="*/ 583 w 1426"/>
              <a:gd name="T21" fmla="*/ 4 h 155"/>
              <a:gd name="T22" fmla="*/ 497 w 1426"/>
              <a:gd name="T23" fmla="*/ 12 h 155"/>
              <a:gd name="T24" fmla="*/ 411 w 1426"/>
              <a:gd name="T25" fmla="*/ 25 h 155"/>
              <a:gd name="T26" fmla="*/ 327 w 1426"/>
              <a:gd name="T27" fmla="*/ 43 h 155"/>
              <a:gd name="T28" fmla="*/ 243 w 1426"/>
              <a:gd name="T29" fmla="*/ 64 h 155"/>
              <a:gd name="T30" fmla="*/ 160 w 1426"/>
              <a:gd name="T31" fmla="*/ 90 h 155"/>
              <a:gd name="T32" fmla="*/ 79 w 1426"/>
              <a:gd name="T33" fmla="*/ 121 h 155"/>
              <a:gd name="T34" fmla="*/ 0 w 1426"/>
              <a:gd name="T3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26" h="155">
                <a:moveTo>
                  <a:pt x="1426" y="155"/>
                </a:moveTo>
                <a:lnTo>
                  <a:pt x="1346" y="121"/>
                </a:lnTo>
                <a:lnTo>
                  <a:pt x="1265" y="90"/>
                </a:lnTo>
                <a:lnTo>
                  <a:pt x="1182" y="64"/>
                </a:lnTo>
                <a:lnTo>
                  <a:pt x="1098" y="43"/>
                </a:lnTo>
                <a:lnTo>
                  <a:pt x="1014" y="25"/>
                </a:lnTo>
                <a:lnTo>
                  <a:pt x="928" y="12"/>
                </a:lnTo>
                <a:lnTo>
                  <a:pt x="842" y="4"/>
                </a:lnTo>
                <a:lnTo>
                  <a:pt x="756" y="0"/>
                </a:lnTo>
                <a:lnTo>
                  <a:pt x="669" y="0"/>
                </a:lnTo>
                <a:lnTo>
                  <a:pt x="583" y="4"/>
                </a:lnTo>
                <a:lnTo>
                  <a:pt x="497" y="12"/>
                </a:lnTo>
                <a:lnTo>
                  <a:pt x="411" y="25"/>
                </a:lnTo>
                <a:lnTo>
                  <a:pt x="327" y="43"/>
                </a:lnTo>
                <a:lnTo>
                  <a:pt x="243" y="64"/>
                </a:lnTo>
                <a:lnTo>
                  <a:pt x="160" y="90"/>
                </a:lnTo>
                <a:lnTo>
                  <a:pt x="79" y="121"/>
                </a:lnTo>
                <a:lnTo>
                  <a:pt x="0" y="15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10393363" y="2130425"/>
            <a:ext cx="547688" cy="549275"/>
          </a:xfrm>
          <a:custGeom>
            <a:avLst/>
            <a:gdLst>
              <a:gd name="T0" fmla="*/ 345 w 690"/>
              <a:gd name="T1" fmla="*/ 0 h 690"/>
              <a:gd name="T2" fmla="*/ 307 w 690"/>
              <a:gd name="T3" fmla="*/ 2 h 690"/>
              <a:gd name="T4" fmla="*/ 270 w 690"/>
              <a:gd name="T5" fmla="*/ 8 h 690"/>
              <a:gd name="T6" fmla="*/ 233 w 690"/>
              <a:gd name="T7" fmla="*/ 18 h 690"/>
              <a:gd name="T8" fmla="*/ 199 w 690"/>
              <a:gd name="T9" fmla="*/ 32 h 690"/>
              <a:gd name="T10" fmla="*/ 165 w 690"/>
              <a:gd name="T11" fmla="*/ 50 h 690"/>
              <a:gd name="T12" fmla="*/ 134 w 690"/>
              <a:gd name="T13" fmla="*/ 71 h 690"/>
              <a:gd name="T14" fmla="*/ 105 w 690"/>
              <a:gd name="T15" fmla="*/ 97 h 690"/>
              <a:gd name="T16" fmla="*/ 79 w 690"/>
              <a:gd name="T17" fmla="*/ 125 h 690"/>
              <a:gd name="T18" fmla="*/ 56 w 690"/>
              <a:gd name="T19" fmla="*/ 154 h 690"/>
              <a:gd name="T20" fmla="*/ 38 w 690"/>
              <a:gd name="T21" fmla="*/ 188 h 690"/>
              <a:gd name="T22" fmla="*/ 22 w 690"/>
              <a:gd name="T23" fmla="*/ 222 h 690"/>
              <a:gd name="T24" fmla="*/ 11 w 690"/>
              <a:gd name="T25" fmla="*/ 258 h 690"/>
              <a:gd name="T26" fmla="*/ 3 w 690"/>
              <a:gd name="T27" fmla="*/ 295 h 690"/>
              <a:gd name="T28" fmla="*/ 0 w 690"/>
              <a:gd name="T29" fmla="*/ 332 h 690"/>
              <a:gd name="T30" fmla="*/ 1 w 690"/>
              <a:gd name="T31" fmla="*/ 371 h 690"/>
              <a:gd name="T32" fmla="*/ 6 w 690"/>
              <a:gd name="T33" fmla="*/ 408 h 690"/>
              <a:gd name="T34" fmla="*/ 14 w 690"/>
              <a:gd name="T35" fmla="*/ 444 h 690"/>
              <a:gd name="T36" fmla="*/ 27 w 690"/>
              <a:gd name="T37" fmla="*/ 480 h 690"/>
              <a:gd name="T38" fmla="*/ 43 w 690"/>
              <a:gd name="T39" fmla="*/ 514 h 690"/>
              <a:gd name="T40" fmla="*/ 64 w 690"/>
              <a:gd name="T41" fmla="*/ 546 h 690"/>
              <a:gd name="T42" fmla="*/ 87 w 690"/>
              <a:gd name="T43" fmla="*/ 575 h 690"/>
              <a:gd name="T44" fmla="*/ 115 w 690"/>
              <a:gd name="T45" fmla="*/ 603 h 690"/>
              <a:gd name="T46" fmla="*/ 144 w 690"/>
              <a:gd name="T47" fmla="*/ 625 h 690"/>
              <a:gd name="T48" fmla="*/ 176 w 690"/>
              <a:gd name="T49" fmla="*/ 646 h 690"/>
              <a:gd name="T50" fmla="*/ 210 w 690"/>
              <a:gd name="T51" fmla="*/ 663 h 690"/>
              <a:gd name="T52" fmla="*/ 246 w 690"/>
              <a:gd name="T53" fmla="*/ 676 h 690"/>
              <a:gd name="T54" fmla="*/ 281 w 690"/>
              <a:gd name="T55" fmla="*/ 684 h 690"/>
              <a:gd name="T56" fmla="*/ 319 w 690"/>
              <a:gd name="T57" fmla="*/ 689 h 690"/>
              <a:gd name="T58" fmla="*/ 358 w 690"/>
              <a:gd name="T59" fmla="*/ 690 h 690"/>
              <a:gd name="T60" fmla="*/ 395 w 690"/>
              <a:gd name="T61" fmla="*/ 687 h 690"/>
              <a:gd name="T62" fmla="*/ 432 w 690"/>
              <a:gd name="T63" fmla="*/ 679 h 690"/>
              <a:gd name="T64" fmla="*/ 468 w 690"/>
              <a:gd name="T65" fmla="*/ 667 h 690"/>
              <a:gd name="T66" fmla="*/ 502 w 690"/>
              <a:gd name="T67" fmla="*/ 651 h 690"/>
              <a:gd name="T68" fmla="*/ 536 w 690"/>
              <a:gd name="T69" fmla="*/ 633 h 690"/>
              <a:gd name="T70" fmla="*/ 565 w 690"/>
              <a:gd name="T71" fmla="*/ 611 h 690"/>
              <a:gd name="T72" fmla="*/ 593 w 690"/>
              <a:gd name="T73" fmla="*/ 585 h 690"/>
              <a:gd name="T74" fmla="*/ 618 w 690"/>
              <a:gd name="T75" fmla="*/ 556 h 690"/>
              <a:gd name="T76" fmla="*/ 640 w 690"/>
              <a:gd name="T77" fmla="*/ 525 h 690"/>
              <a:gd name="T78" fmla="*/ 657 w 690"/>
              <a:gd name="T79" fmla="*/ 491 h 690"/>
              <a:gd name="T80" fmla="*/ 672 w 690"/>
              <a:gd name="T81" fmla="*/ 457 h 690"/>
              <a:gd name="T82" fmla="*/ 682 w 690"/>
              <a:gd name="T83" fmla="*/ 420 h 690"/>
              <a:gd name="T84" fmla="*/ 688 w 690"/>
              <a:gd name="T85" fmla="*/ 382 h 690"/>
              <a:gd name="T86" fmla="*/ 690 w 690"/>
              <a:gd name="T87" fmla="*/ 34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0" h="690">
                <a:moveTo>
                  <a:pt x="345" y="0"/>
                </a:moveTo>
                <a:lnTo>
                  <a:pt x="307" y="2"/>
                </a:lnTo>
                <a:lnTo>
                  <a:pt x="270" y="8"/>
                </a:lnTo>
                <a:lnTo>
                  <a:pt x="233" y="18"/>
                </a:lnTo>
                <a:lnTo>
                  <a:pt x="199" y="32"/>
                </a:lnTo>
                <a:lnTo>
                  <a:pt x="165" y="50"/>
                </a:lnTo>
                <a:lnTo>
                  <a:pt x="134" y="71"/>
                </a:lnTo>
                <a:lnTo>
                  <a:pt x="105" y="97"/>
                </a:lnTo>
                <a:lnTo>
                  <a:pt x="79" y="125"/>
                </a:lnTo>
                <a:lnTo>
                  <a:pt x="56" y="154"/>
                </a:lnTo>
                <a:lnTo>
                  <a:pt x="38" y="188"/>
                </a:lnTo>
                <a:lnTo>
                  <a:pt x="22" y="222"/>
                </a:lnTo>
                <a:lnTo>
                  <a:pt x="11" y="258"/>
                </a:lnTo>
                <a:lnTo>
                  <a:pt x="3" y="295"/>
                </a:lnTo>
                <a:lnTo>
                  <a:pt x="0" y="332"/>
                </a:lnTo>
                <a:lnTo>
                  <a:pt x="1" y="371"/>
                </a:lnTo>
                <a:lnTo>
                  <a:pt x="6" y="408"/>
                </a:lnTo>
                <a:lnTo>
                  <a:pt x="14" y="444"/>
                </a:lnTo>
                <a:lnTo>
                  <a:pt x="27" y="480"/>
                </a:lnTo>
                <a:lnTo>
                  <a:pt x="43" y="514"/>
                </a:lnTo>
                <a:lnTo>
                  <a:pt x="64" y="546"/>
                </a:lnTo>
                <a:lnTo>
                  <a:pt x="87" y="575"/>
                </a:lnTo>
                <a:lnTo>
                  <a:pt x="115" y="603"/>
                </a:lnTo>
                <a:lnTo>
                  <a:pt x="144" y="625"/>
                </a:lnTo>
                <a:lnTo>
                  <a:pt x="176" y="646"/>
                </a:lnTo>
                <a:lnTo>
                  <a:pt x="210" y="663"/>
                </a:lnTo>
                <a:lnTo>
                  <a:pt x="246" y="676"/>
                </a:lnTo>
                <a:lnTo>
                  <a:pt x="281" y="684"/>
                </a:lnTo>
                <a:lnTo>
                  <a:pt x="319" y="689"/>
                </a:lnTo>
                <a:lnTo>
                  <a:pt x="358" y="690"/>
                </a:lnTo>
                <a:lnTo>
                  <a:pt x="395" y="687"/>
                </a:lnTo>
                <a:lnTo>
                  <a:pt x="432" y="679"/>
                </a:lnTo>
                <a:lnTo>
                  <a:pt x="468" y="667"/>
                </a:lnTo>
                <a:lnTo>
                  <a:pt x="502" y="651"/>
                </a:lnTo>
                <a:lnTo>
                  <a:pt x="536" y="633"/>
                </a:lnTo>
                <a:lnTo>
                  <a:pt x="565" y="611"/>
                </a:lnTo>
                <a:lnTo>
                  <a:pt x="593" y="585"/>
                </a:lnTo>
                <a:lnTo>
                  <a:pt x="618" y="556"/>
                </a:lnTo>
                <a:lnTo>
                  <a:pt x="640" y="525"/>
                </a:lnTo>
                <a:lnTo>
                  <a:pt x="657" y="491"/>
                </a:lnTo>
                <a:lnTo>
                  <a:pt x="672" y="457"/>
                </a:lnTo>
                <a:lnTo>
                  <a:pt x="682" y="420"/>
                </a:lnTo>
                <a:lnTo>
                  <a:pt x="688" y="382"/>
                </a:lnTo>
                <a:lnTo>
                  <a:pt x="690" y="34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0325100" y="6457950"/>
            <a:ext cx="66675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0391775" y="6526213"/>
            <a:ext cx="5492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10941050" y="6457950"/>
            <a:ext cx="68263" cy="682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11009313" y="4398963"/>
            <a:ext cx="0" cy="2058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10941050" y="5083175"/>
            <a:ext cx="0" cy="1374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>
            <a:off x="10941050" y="5016500"/>
            <a:ext cx="68263" cy="66675"/>
          </a:xfrm>
          <a:custGeom>
            <a:avLst/>
            <a:gdLst>
              <a:gd name="T0" fmla="*/ 86 w 86"/>
              <a:gd name="T1" fmla="*/ 0 h 86"/>
              <a:gd name="T2" fmla="*/ 66 w 86"/>
              <a:gd name="T3" fmla="*/ 2 h 86"/>
              <a:gd name="T4" fmla="*/ 48 w 86"/>
              <a:gd name="T5" fmla="*/ 8 h 86"/>
              <a:gd name="T6" fmla="*/ 32 w 86"/>
              <a:gd name="T7" fmla="*/ 19 h 86"/>
              <a:gd name="T8" fmla="*/ 19 w 86"/>
              <a:gd name="T9" fmla="*/ 32 h 86"/>
              <a:gd name="T10" fmla="*/ 8 w 86"/>
              <a:gd name="T11" fmla="*/ 49 h 86"/>
              <a:gd name="T12" fmla="*/ 1 w 86"/>
              <a:gd name="T13" fmla="*/ 66 h 86"/>
              <a:gd name="T14" fmla="*/ 0 w 86"/>
              <a:gd name="T1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6">
                <a:moveTo>
                  <a:pt x="86" y="0"/>
                </a:moveTo>
                <a:lnTo>
                  <a:pt x="66" y="2"/>
                </a:lnTo>
                <a:lnTo>
                  <a:pt x="48" y="8"/>
                </a:lnTo>
                <a:lnTo>
                  <a:pt x="32" y="19"/>
                </a:lnTo>
                <a:lnTo>
                  <a:pt x="19" y="32"/>
                </a:lnTo>
                <a:lnTo>
                  <a:pt x="8" y="49"/>
                </a:lnTo>
                <a:lnTo>
                  <a:pt x="1" y="66"/>
                </a:lnTo>
                <a:lnTo>
                  <a:pt x="0" y="8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10391775" y="5083175"/>
            <a:ext cx="0" cy="1374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>
            <a:off x="10325100" y="5016500"/>
            <a:ext cx="66675" cy="66675"/>
          </a:xfrm>
          <a:custGeom>
            <a:avLst/>
            <a:gdLst>
              <a:gd name="T0" fmla="*/ 86 w 86"/>
              <a:gd name="T1" fmla="*/ 86 h 86"/>
              <a:gd name="T2" fmla="*/ 84 w 86"/>
              <a:gd name="T3" fmla="*/ 66 h 86"/>
              <a:gd name="T4" fmla="*/ 78 w 86"/>
              <a:gd name="T5" fmla="*/ 49 h 86"/>
              <a:gd name="T6" fmla="*/ 66 w 86"/>
              <a:gd name="T7" fmla="*/ 32 h 86"/>
              <a:gd name="T8" fmla="*/ 54 w 86"/>
              <a:gd name="T9" fmla="*/ 19 h 86"/>
              <a:gd name="T10" fmla="*/ 37 w 86"/>
              <a:gd name="T11" fmla="*/ 8 h 86"/>
              <a:gd name="T12" fmla="*/ 20 w 86"/>
              <a:gd name="T13" fmla="*/ 2 h 86"/>
              <a:gd name="T14" fmla="*/ 0 w 86"/>
              <a:gd name="T1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6">
                <a:moveTo>
                  <a:pt x="86" y="86"/>
                </a:moveTo>
                <a:lnTo>
                  <a:pt x="84" y="66"/>
                </a:lnTo>
                <a:lnTo>
                  <a:pt x="78" y="49"/>
                </a:lnTo>
                <a:lnTo>
                  <a:pt x="66" y="32"/>
                </a:lnTo>
                <a:lnTo>
                  <a:pt x="54" y="19"/>
                </a:lnTo>
                <a:lnTo>
                  <a:pt x="37" y="8"/>
                </a:lnTo>
                <a:lnTo>
                  <a:pt x="20" y="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10325100" y="4398963"/>
            <a:ext cx="0" cy="2058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10325100" y="5083175"/>
            <a:ext cx="6842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10496550" y="5211763"/>
            <a:ext cx="342900" cy="9525"/>
          </a:xfrm>
          <a:custGeom>
            <a:avLst/>
            <a:gdLst>
              <a:gd name="T0" fmla="*/ 0 w 431"/>
              <a:gd name="T1" fmla="*/ 0 h 13"/>
              <a:gd name="T2" fmla="*/ 86 w 431"/>
              <a:gd name="T3" fmla="*/ 8 h 13"/>
              <a:gd name="T4" fmla="*/ 172 w 431"/>
              <a:gd name="T5" fmla="*/ 13 h 13"/>
              <a:gd name="T6" fmla="*/ 259 w 431"/>
              <a:gd name="T7" fmla="*/ 13 h 13"/>
              <a:gd name="T8" fmla="*/ 345 w 431"/>
              <a:gd name="T9" fmla="*/ 8 h 13"/>
              <a:gd name="T10" fmla="*/ 431 w 431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" h="13">
                <a:moveTo>
                  <a:pt x="0" y="0"/>
                </a:moveTo>
                <a:lnTo>
                  <a:pt x="86" y="8"/>
                </a:lnTo>
                <a:lnTo>
                  <a:pt x="172" y="13"/>
                </a:lnTo>
                <a:lnTo>
                  <a:pt x="259" y="13"/>
                </a:lnTo>
                <a:lnTo>
                  <a:pt x="345" y="8"/>
                </a:lnTo>
                <a:lnTo>
                  <a:pt x="431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10101263" y="2971800"/>
            <a:ext cx="1131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11233150" y="1839913"/>
            <a:ext cx="0" cy="1131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10101263" y="433388"/>
            <a:ext cx="0" cy="1406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10325100" y="793750"/>
            <a:ext cx="0" cy="1611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10391775" y="1333500"/>
            <a:ext cx="0" cy="10715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V="1">
            <a:off x="11233150" y="433388"/>
            <a:ext cx="0" cy="1406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11009313" y="793750"/>
            <a:ext cx="0" cy="1611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V="1">
            <a:off x="10941050" y="1333500"/>
            <a:ext cx="0" cy="10715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>
            <a:off x="9586913" y="3849688"/>
            <a:ext cx="514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>
            <a:off x="9586913" y="4398963"/>
            <a:ext cx="514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9586913" y="6457950"/>
            <a:ext cx="738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9947275" y="5083175"/>
            <a:ext cx="3778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Arrow Connector 46"/>
          <p:cNvCxnSpPr>
            <a:stCxn id="34" idx="1"/>
            <a:endCxn id="37" idx="1"/>
          </p:cNvCxnSpPr>
          <p:nvPr/>
        </p:nvCxnSpPr>
        <p:spPr>
          <a:xfrm>
            <a:off x="10101264" y="433388"/>
            <a:ext cx="11318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8" idx="1"/>
          </p:cNvCxnSpPr>
          <p:nvPr/>
        </p:nvCxnSpPr>
        <p:spPr>
          <a:xfrm>
            <a:off x="10325100" y="793750"/>
            <a:ext cx="6842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39" idx="1"/>
          </p:cNvCxnSpPr>
          <p:nvPr/>
        </p:nvCxnSpPr>
        <p:spPr>
          <a:xfrm>
            <a:off x="10391776" y="1333500"/>
            <a:ext cx="5492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1"/>
            <a:endCxn id="40" idx="1"/>
          </p:cNvCxnSpPr>
          <p:nvPr/>
        </p:nvCxnSpPr>
        <p:spPr>
          <a:xfrm flipV="1">
            <a:off x="9586913" y="3849689"/>
            <a:ext cx="0" cy="549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1" idx="1"/>
          </p:cNvCxnSpPr>
          <p:nvPr/>
        </p:nvCxnSpPr>
        <p:spPr>
          <a:xfrm flipV="1">
            <a:off x="9586913" y="4398964"/>
            <a:ext cx="0" cy="20589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1"/>
          </p:cNvCxnSpPr>
          <p:nvPr/>
        </p:nvCxnSpPr>
        <p:spPr>
          <a:xfrm>
            <a:off x="9947275" y="5083176"/>
            <a:ext cx="8732" cy="1408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450910" y="117752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488216" y="482599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8" name="TextBox 67"/>
          <p:cNvSpPr txBox="1"/>
          <p:nvPr/>
        </p:nvSpPr>
        <p:spPr>
          <a:xfrm rot="16200000">
            <a:off x="9004817" y="3661847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10583626" y="1047174"/>
            <a:ext cx="213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</a:rPr>
              <a:t>d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78"/>
          <p:cNvSpPr>
            <a:spLocks noChangeArrowheads="1"/>
          </p:cNvSpPr>
          <p:nvPr/>
        </p:nvSpPr>
        <p:spPr bwMode="auto">
          <a:xfrm rot="16200000">
            <a:off x="9295534" y="5228701"/>
            <a:ext cx="1765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</a:rPr>
              <a:t>x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78"/>
          <p:cNvSpPr>
            <a:spLocks noChangeArrowheads="1"/>
          </p:cNvSpPr>
          <p:nvPr/>
        </p:nvSpPr>
        <p:spPr bwMode="auto">
          <a:xfrm rot="16200000">
            <a:off x="9714263" y="5506842"/>
            <a:ext cx="130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68287" y="2225387"/>
            <a:ext cx="6808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Empirical Formulae for constructing a Square bolt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 = nominal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 = 1.5d + 3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baseline="-25000" dirty="0"/>
              <a:t>1</a:t>
            </a:r>
            <a:r>
              <a:rPr lang="en-US" sz="2400" dirty="0"/>
              <a:t> = 0.8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 = thickness of head = 0.8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 = Total length of the shank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 = threaded portion of the shank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 = 2d</a:t>
            </a:r>
          </a:p>
        </p:txBody>
      </p:sp>
      <p:cxnSp>
        <p:nvCxnSpPr>
          <p:cNvPr id="74" name="Straight Arrow Connector 73"/>
          <p:cNvCxnSpPr>
            <a:endCxn id="19" idx="14"/>
          </p:cNvCxnSpPr>
          <p:nvPr/>
        </p:nvCxnSpPr>
        <p:spPr>
          <a:xfrm flipH="1" flipV="1">
            <a:off x="10294144" y="3900816"/>
            <a:ext cx="373856" cy="1320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9" idx="14"/>
          </p:cNvCxnSpPr>
          <p:nvPr/>
        </p:nvCxnSpPr>
        <p:spPr>
          <a:xfrm flipH="1" flipV="1">
            <a:off x="10180320" y="3543300"/>
            <a:ext cx="113824" cy="35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9448800" y="3543300"/>
            <a:ext cx="7315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636760" y="3240087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9563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9" y="226729"/>
            <a:ext cx="4191000" cy="1325563"/>
          </a:xfrm>
        </p:spPr>
        <p:txBody>
          <a:bodyPr/>
          <a:lstStyle/>
          <a:p>
            <a:r>
              <a:rPr lang="en-US" dirty="0"/>
              <a:t>Solved Examples: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1" y="1552292"/>
            <a:ext cx="8003197" cy="48705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Er. Bibek Magar ( bibek.magar@thc.tu.edu.np)</a:t>
            </a:r>
          </a:p>
        </p:txBody>
      </p:sp>
    </p:spTree>
    <p:extLst>
      <p:ext uri="{BB962C8B-B14F-4D97-AF65-F5344CB8AC3E}">
        <p14:creationId xmlns:p14="http://schemas.microsoft.com/office/powerpoint/2010/main" val="368315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11056</TotalTime>
  <Words>865</Words>
  <Application>Microsoft Office PowerPoint</Application>
  <PresentationFormat>Widescreen</PresentationFormat>
  <Paragraphs>103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Threaded Fasteners</vt:lpstr>
      <vt:lpstr>Introduction</vt:lpstr>
      <vt:lpstr>Some Important Terminologies</vt:lpstr>
      <vt:lpstr>PowerPoint Presentation</vt:lpstr>
      <vt:lpstr>Hexagonal Bolt</vt:lpstr>
      <vt:lpstr>Hexagonal Nut</vt:lpstr>
      <vt:lpstr>PowerPoint Presentation</vt:lpstr>
      <vt:lpstr>Square Bolt</vt:lpstr>
      <vt:lpstr>Solved Examples:</vt:lpstr>
      <vt:lpstr>PowerPoint Presentation</vt:lpstr>
      <vt:lpstr>PowerPoint Presentation</vt:lpstr>
      <vt:lpstr>Stud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bibek magar</cp:lastModifiedBy>
  <cp:revision>583</cp:revision>
  <dcterms:created xsi:type="dcterms:W3CDTF">2022-06-08T03:31:28Z</dcterms:created>
  <dcterms:modified xsi:type="dcterms:W3CDTF">2024-02-28T14:11:26Z</dcterms:modified>
</cp:coreProperties>
</file>